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s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72.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Wiilkii labaad waa lumay oo waa la helay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Maanta</a:t>
            </a:r>
            <a:r xmlns:a="http://schemas.openxmlformats.org/drawingml/2006/main">
              <a:rPr altLang="en-US" lang="so" sz="4000">
                <a:solidFill>
                  <a:srgbClr val="ff0000"/>
                </a:solidFill>
              </a:rPr>
              <a:t> </a:t>
            </a:r>
            <a:r xmlns:a="http://schemas.openxmlformats.org/drawingml/2006/main">
              <a:rPr altLang="ko-KR" lang="so" sz="4000">
                <a:solidFill>
                  <a:srgbClr val="ff0000"/>
                </a:solidFill>
              </a:rPr>
              <a:t>Kedis</a:t>
            </a:r>
            <a:r xmlns:a="http://schemas.openxmlformats.org/drawingml/2006/main">
              <a:rPr altLang="en-US" lang="s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Sidee buu Aabuhu ula dhaqmay wiilkii labaad markuu soo noqday?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Wiilkii labaad ayuu ka saaray.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②Wuxuu </a:t>
            </a:r>
            <a:r xmlns:a="http://schemas.openxmlformats.org/drawingml/2006/main">
              <a:rPr altLang="ko-KR" lang="so" sz="2800">
                <a:solidFill>
                  <a:schemeClr val="tx1">
                    <a:lumMod val="65000"/>
                    <a:lumOff val="35000"/>
                  </a:schemeClr>
                </a:solidFill>
              </a:rPr>
              <a:t>ku dhuftay wiilkii labaad.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Ma uusan arag wiilkii labaad.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Wiilkii labaadna farxad buu ku soo dhaweeyay.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Wiilkii labaadna farxad buu ku soo dhaweeyay.</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81Ereyga Ilaah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Deyn Toban Kun Oo Talenti Ku Lahaa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o" sz="3600"/>
              <a:t>War sow ma aadan ahayn inaad addoonkaaga ugu naxariisatid sidaan kuugu naxariistay?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18:</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Waxaa jiray nin boqorka ku lahaa toban kun oo talanti. Boqorkii wuu u naxariistay ninkii, dayntiina wuu kansalay.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Laakiin ninkii markuu baxay wuxuu helay mid ka mid ah addoommadii uu la shaqayn jiray, kii uu ku lahaa boqol dinaar. Wuu qabtay oo u cadhooday. Bixi waxa aad igu leedahay!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Markaasuu addoonkiisii xabsiga ku tuuray. Boqorkii warkaas ayuu ka maqlay addoonkiisii kale.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Markaasaa boqorkii xanaaqay oo u yeedhay midiidinkii. "Waan baabi'iyay dhammaan deyntaagii, sababtoo ah waxaad iga codsatay. Sow ma ahayn inaad addoommadaada ugu naxariisataan sidaan kuugu naxariistay?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wuxuu yidhi, Sida Aabbahayaga jannada ku jiraa idiin cafiyey, waa inaad isu cafidaan.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Oo addoon baa laga furay deyn aad u badan oo toban kun oo talanti 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Laakiin uma uu cafiyin addoonkii uu boqol dinaar ku lahaa.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Tani waa dabeecad aan la mahadin.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Waxa kale oo nala cafiyay oo naloo badbaadiyay nimcada Ciise.</a:t>
            </a:r>
            <a:r xmlns:a="http://schemas.openxmlformats.org/drawingml/2006/main">
              <a:rPr altLang="en-US" lang="so" sz="3200">
                <a:solidFill>
                  <a:schemeClr val="tx1">
                    <a:lumMod val="65000"/>
                    <a:lumOff val="35000"/>
                  </a:schemeClr>
                </a:solidFill>
              </a:rPr>
              <a:t> </a:t>
            </a:r>
            <a:r xmlns:a="http://schemas.openxmlformats.org/drawingml/2006/main">
              <a:rPr altLang="ko-KR" lang="so" sz="3200">
                <a:solidFill>
                  <a:schemeClr val="tx1">
                    <a:lumMod val="65000"/>
                    <a:lumOff val="35000"/>
                  </a:schemeClr>
                </a:solidFill>
              </a:rPr>
              <a:t>Haddii aynaan ilaawin nimcadaas, waa in aan cafinaa kuwa nagu gefay.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cafiya oo ina jecel ilaa dhamaadka.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Intee lacag ah ayuu boqorku u qoray??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boqol dinaar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laba boqol oo dinaar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boqol talanti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toban kun oo talanti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toban kun oo talanti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o" sz="4000"/>
              <a:t>Waayo, wiilkaygii wuu dhintay, wuuna soo noolaaday; wuu lumay oo waa la helay. Markaasay bilaabeen inay dabaal degaan.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Luukos</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o" sz="3600"/>
              <a:t>War sow ma aadan ahayn inaad addoonkaaga ugu naxariisatid sidaan kuugu naxariistay?</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18:</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82.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Hoosanna ha u ahaato ina Daa'uud.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so" sz="3600"/>
              <a:t>Dadkii badnaa oo hor socday iyo kuwii daba socdayba waxay ku qayliyeen, Hoosanna ha u jirto ina Daa'uud. Waxaa barakaysan kan Rabbiga magiciisa ku imanaya. Hoosanna ha ku jirto meelaha ugu sarreeya.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so" altLang="ko-KR" sz="2600">
                <a:solidFill>
                  <a:schemeClr val="tx1">
                    <a:lumMod val="65000"/>
                    <a:lumOff val="35000"/>
                  </a:schemeClr>
                </a:solidFill>
              </a:rPr>
              <a:t>Intuu Yeruusaalem ku soo dhowaaday, wuxuu diray laba xer ah oo wuxuu ku yidhi, Tuulada taga, oo waxaad ka heli doontaan dameer iyo qayl agteeda leh. Fura oo ii keena.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Laba xer ah ayaa tuulada galay oo yeelay sidii Ciise ku amray.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Waxay heleen dameerkii. "Rabbigu wuu u baahan yahay iyaga." Kadib mulkiiluhu isla markiiba wuu diray.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wuxuu ku fadhiistay dameer yar, oo wuxuu galay Yeruusaalem. Dadkii badnaa oo isaga ka horreeyayna waxay ku qayliyeen, Hoosanna ha u jirto ina Daa'uud.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Xaqiiqda ah in Ciise uu fuulay dameer ilmo ah iyo in dadkii badnaa ay soo dhaweeyeen waxay ahayd sida ku cad waxsii sheegista Kitaabka Quduuska ah. Laakiin cidina ma ogayn.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"Ciise wuxuu fuulay qayl dameer, dadkii badnaana way qayliyeen,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Hoosanna ha u ahaato ina Daa'uud.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Dhammaantood waxa lagu sii sheegay Kitaabka Qudduuska 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Ciise wuxuu ku noolaa addeecid,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sida Baybalka loogu qoray.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Anaga kuwa Ciise raacaa waa in aan addeecnaa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Erayga Ilaahay si fiican.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boqorkeena ammaan iyo ammaan mudan.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o">
                <a:solidFill>
                  <a:schemeClr val="tx1">
                    <a:lumMod val="50000"/>
                    <a:lumOff val="50000"/>
                  </a:schemeClr>
                </a:solidFill>
              </a:rPr>
              <a:t>No. 73 Erayga Ilaahay</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so" sz="4400"/>
              <a:t>Ciise wuxuu Laasaros ka sara kiciyey kuwii dhintay</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Muxuu Ciise Yeruusaalem u fuulay?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canug dameer ah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faras dhallaan ah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ilmo maroodi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awr </a:t>
            </a:r>
            <a:r xmlns:a="http://schemas.openxmlformats.org/drawingml/2006/main">
              <a:rPr altLang="ko-KR" lang="so" sz="2800">
                <a:solidFill>
                  <a:schemeClr val="tx1">
                    <a:lumMod val="65000"/>
                    <a:lumOff val="35000"/>
                  </a:schemeClr>
                </a:solidFill>
              </a:rPr>
              <a:t>dhallaan 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① </a:t>
            </a:r>
            <a:r xmlns:a="http://schemas.openxmlformats.org/drawingml/2006/main">
              <a:rPr altLang="ko-KR" lang="so" sz="2800">
                <a:solidFill>
                  <a:srgbClr val="ff0000"/>
                </a:solidFill>
              </a:rPr>
              <a:t>canug dameer ah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so" sz="3600"/>
              <a:t>Dadkii badnaa oo hor socday iyo kuwii daba socdayba waxay ku qayliyeen, Hoosanna ha u jirto ina Daa'uud. Waxaa barakaysan kan Rabbiga magiciisa ku imanaya. Hoosanna ha ku jirto meelaha ugu sarreeya.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83.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Gurigaygu waa guri salaad.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o" sz="3600"/>
              <a:t>Wuxuu ku yidhi, Waa qoran tahay, Gurigayga waxaa loogu yeedhi doonaa guriga tukashada, laakiin waxaad ka dhigaysaan god tuugo.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wuxuu galay macbudka Yeruusaalem. Waxaa macbudka gudihiisa joogay baayacmushtar iyo sariflayaal badan.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Ciise wuxuu rogay miisaskii kuwii lacagta bedbeddelayay iyo kursiyada kuwii qoolleyaha iibinayay. Dhammaan dadkii wax ka iibsanayay iyo kuwii wax ku iibinayayba wuu kexeeyay.</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ayaa xanaaqay oo ku yidhi, Waa qoran tahay, Gurigayga waxaa loogu yeedhi doonaa guriga tukashada, laakiin waxaad ka dhigaysaan god tuugo.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baayacmushtarradii ayuu ka saaray macbudka oo bogsiiyey kuwii macbudka ku jiray.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o" sz="3600">
                <a:solidFill>
                  <a:schemeClr val="tx1">
                    <a:lumMod val="65000"/>
                    <a:lumOff val="35000"/>
                  </a:schemeClr>
                </a:solidFill>
              </a:rPr>
              <a:t>Macbadka, kaniisadda, waa meesha lagu caabudo oo lagu tukado Ilaah.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Ciise aad buu uga cadhooday dadkii badnaa oo ka dhigay goob ganacsi.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Maxaad u timaadaa kaniisadda?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Kaniisadda dhexdeeda, waa inaad Ilaah kula kulantaa cibaadada iyo ducada.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mulkiilaha kaniisadda. Ciise waa kan ka hela cibaadadayada iyo baryadayada kaniisadda.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o" sz="3600"/>
              <a:t>Ciise wuxuu ku yidhi, Anigu waxaan ahay sarakicidda iyo nolosha. Kii i rumaystaa wuu noolaan doonaa, in kastoo uu dhinto.</a:t>
            </a:r>
            <a:endParaRPr xmlns:a="http://schemas.openxmlformats.org/drawingml/2006/main" altLang="ko-KR" lang="en-US" sz="3600"/>
          </a:p>
          <a:p>
            <a:pPr xmlns:a="http://schemas.openxmlformats.org/drawingml/2006/main" lvl="0">
              <a:defRPr/>
            </a:pPr>
            <a:r xmlns:a="http://schemas.openxmlformats.org/drawingml/2006/main">
              <a:rPr altLang="ko-KR" lang="so" sz="3600"/>
              <a:t>oo ku alla kii nool oo i rumaystaa weligii ma dhiman doono. Ma rumaysantahay tan?</a:t>
            </a:r>
            <a:endParaRPr xmlns:a="http://schemas.openxmlformats.org/drawingml/2006/main" altLang="ko-KR" lang="en-US" sz="3600"/>
          </a:p>
          <a:p>
            <a:pPr xmlns:a="http://schemas.openxmlformats.org/drawingml/2006/main" lvl="0">
              <a:defRPr/>
            </a:pPr>
            <a:r xmlns:a="http://schemas.openxmlformats.org/drawingml/2006/main">
              <a:rPr altLang="ko-KR" lang="s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11:</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Yuu Ciise macbudka ka saaray?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Yuhuuda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Gaalo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Wadaadka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Ganacsatada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Ganacsatada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o" sz="3600"/>
              <a:t>Wuxuu ku yidhi, Waa qoran tahay, Gurigayga waxaa loogu yeedhi doonaa guriga tukashada, laakiin waxaad ka dhigaysaan god tuugo.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84. Erayga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cagihiisa wuu maydhay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o" sz="3600"/>
              <a:t>Haddaba markaan cagaha idiin maydhay anigoo ah Rabbigiinna iyo Macallinkiinna, idinkuna waa inaad cagaha isku maydhaan.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cashadii ugu dambaysay ayuu xertiisii la qaatay. Ciise wuu ogaa inay tani ahayd cuntadiisii ugu dambaysay ee uu la qaato xertiisii.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Ciise dhaqsi biyo ayuu berkeddii keenay, oo wuxuu bilaabay inuu mid mid cagaha u maydho.</a:t>
            </a:r>
            <a:r xmlns:a="http://schemas.openxmlformats.org/drawingml/2006/main">
              <a:rPr lang="s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Markii la gaadhay xilligii Butros, Butros wuxuu yidhi, "Muxuu Rabbigu cagaha noo dhaqaa? Anigu ma dhaqi doono!"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ayaa ugu jawaabay. "Haddii aanan cagahaaga dhaqin, aniga iyo adiga shaqo kuma lihin, waxaa laga yaabaa inaadan hadda si fiican u fahmin, laakiin maalin maalmaha ka mid ah ayaad fahmi doontaa."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“Waxaan cagaha u maydhay inaan tusaale u noqdo, wixii hadda ka dambeeya cagaha isku maydha oo noqda dad isu adeega”.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o" sz="3600">
                <a:solidFill>
                  <a:schemeClr val="tx1">
                    <a:lumMod val="65000"/>
                    <a:lumOff val="35000"/>
                  </a:schemeClr>
                </a:solidFill>
              </a:rPr>
              <a:t>Adduunka, niman hoose waxay u adeegaan niman sare, laakiin cagsigeed Ciise cagihii xertiisa wuu maydhay oo quustay</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noloshiisa anaga.</a:t>
            </a:r>
            <a:r xmlns:a="http://schemas.openxmlformats.org/drawingml/2006/main">
              <a:rPr altLang="en-US" lang="so" sz="3600">
                <a:solidFill>
                  <a:schemeClr val="tx1">
                    <a:lumMod val="65000"/>
                    <a:lumOff val="35000"/>
                  </a:schemeClr>
                </a:solidFill>
              </a:rPr>
              <a:t> </a:t>
            </a:r>
            <a:r xmlns:a="http://schemas.openxmlformats.org/drawingml/2006/main">
              <a:rPr altLang="ko-KR" lang="so" sz="3600">
                <a:solidFill>
                  <a:schemeClr val="tx1">
                    <a:lumMod val="65000"/>
                    <a:lumOff val="35000"/>
                  </a:schemeClr>
                </a:solidFill>
              </a:rPr>
              <a:t>Haddaynu nahay xertii Ciise, waa inaynu ku faraxnaa inaynu midba midka kale ugu adeegno meel hoose, intii aan doonayno in meel sare nagula dhaqmo.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Maalin maalmaha ka mid ah ayaa war Ciise u yimid. Laasaros waa buko. Fadlan dhaqso u kaalay oo bogsii.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r xmlns:a="http://schemas.openxmlformats.org/drawingml/2006/main">
              <a:rPr altLang="en-US" lang="so" sz="3600">
                <a:solidFill>
                  <a:srgbClr val="0070c0"/>
                </a:solidFill>
              </a:rPr>
              <a:t> </a:t>
            </a:r>
            <a:r xmlns:a="http://schemas.openxmlformats.org/drawingml/2006/main">
              <a:rPr altLang="ko-KR" lang="so" sz="3600">
                <a:solidFill>
                  <a:srgbClr val="0070c0"/>
                </a:solidFill>
              </a:rPr>
              <a:t>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ninka ugu sarreeya, laakiin wuxuu yimid meesha ugu hooseysa oo wuxuu diyaar u ahaa inuu noo adeego dhammaanteen.</a:t>
            </a:r>
            <a:r xmlns:a="http://schemas.openxmlformats.org/drawingml/2006/main">
              <a:rPr altLang="en-US" lang="s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Yaa Ciise u oggolaan waayay inuu cagihiisa dhaqo?</a:t>
            </a:r>
            <a:r xmlns:a="http://schemas.openxmlformats.org/drawingml/2006/main">
              <a:rPr altLang="en-US" lang="s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Butros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Yuudas Iskariyod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③ </a:t>
            </a:r>
            <a:r xmlns:a="http://schemas.openxmlformats.org/drawingml/2006/main">
              <a:rPr altLang="ko-KR" lang="so" sz="2800">
                <a:solidFill>
                  <a:srgbClr val="ff0000"/>
                </a:solidFill>
              </a:rPr>
              <a:t>Butros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o" sz="3600"/>
              <a:t>Haddaba markaan cagaha idiin maydhay anigoo ah Rabbigiinna iyo Macallinkiinna, idinkuna waa inaad cagaha isku maydhaan.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85.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oo ku Tukanaya Buurta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Wuxoogaa yara socday, ayuu wejiga dhulka saaray oo tukaday isagoo leh, Aabbow, hadday suurtowdo, koobkan ha layga qaado, laakiin yaanay noqon sidaan doonayo, laakiin sidaad doonaysid ha ahaatee.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Matthew</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Cidda dabadeed Ciise wuxuu raacay xertiisii ilaa meel Getsemane la odhan jiray.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Ciise wuxuu xertii ku yidhi, Naftaydu aad bay u murugoon tahay tan iyo dhimasho. Halkan joog oo ila soco.”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"Aabbow, hadday suurtowdo, koobkan ha layga qaado, laakiin yaanay noqon sidaan doonayo, laakiin sidaad doonaysid ha ahaatee." Ciise aad buu u tukaday. Laakiin xertii ayaa hurdo weyn la dhacday.</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Markaasaa Ciise yidhi, xertiisii ayuu toosiyey, oo Miyaad kari weydeen inaad saacad ila soo jeeddaan? Fiiri. Waa kan u yimid ninkii i khiyaaneeyey inuu i xidho.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Ugu dambayntii, Ciise wuxuu raacay dadkii u yimid inay qabtaan. Waxay ahayd inaan u dhimanno si aan dembiyadayada iskutallaabta dusheeda ugu bixinno siduu Ilaah doonayay.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Laakiin Ciise intuusan iman wuu dhintay.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o" altLang="ko-KR" sz="3600">
                <a:solidFill>
                  <a:schemeClr val="tx1">
                    <a:lumMod val="65000"/>
                    <a:lumOff val="35000"/>
                  </a:schemeClr>
                </a:solidFill>
              </a:rPr>
              <a:t>Aad bay u xanuun badnayd inuu Ciise u dhinto si uu dembiyadeenna iskutallaabta dusheeda ugu bixiyo, laakiin gabi ahaanba wuu addeecay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maxaa yeelay waxay ahayd doonista Ilaah.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Waa in aan marka hore rajaynaa in doonista Ilaahay ay noqoto mid aan tayda noloshayda ku fulin lahaa.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a:t>
            </a:r>
            <a:r xmlns:a="http://schemas.openxmlformats.org/drawingml/2006/main">
              <a:rPr lang="so" altLang="en-US" sz="3600">
                <a:solidFill>
                  <a:srgbClr val="0070c0"/>
                </a:solidFill>
              </a:rPr>
              <a:t> </a:t>
            </a:r>
            <a:r xmlns:a="http://schemas.openxmlformats.org/drawingml/2006/main">
              <a:rPr lang="so" altLang="ko-KR" sz="3600">
                <a:solidFill>
                  <a:srgbClr val="0070c0"/>
                </a:solidFill>
              </a:rPr>
              <a:t>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dembi kuma laha dhulkan sababtoo ah wuxuu si buuxda u raacay doonista Ilaah.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Xaggee Ciise ku tukaday ka hor intaan la xidhin?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gudaha macbudka Yeruusaalem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Qolka sare ee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Harada Galili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② </a:t>
            </a:r>
            <a:r xmlns:a="http://schemas.openxmlformats.org/drawingml/2006/main">
              <a:rPr lang="so"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so" altLang="ko-KR" sz="3600"/>
              <a:t>Wuxoogaa ayuu hore u socday, oo wejigiisuu dhulka saaray oo tukaday isagoo leh, Aabbow, hadday suurtowdo, koobkan ha layga qaado, laakiin yaanay noqon sidaan doonayo, laakiin sidaad doonaysid ha ahaatee.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Matthew</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86.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wuxuu ku dhintay iskutallaabta dusheeda.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Ciise ayaa cod weyn ku dhawaaqay oo yidhi, Aabbow, gacmahaaga ayaan ruuxayga u dhiibayaa. Markuu sidaas yidhi ayuu naftii ka baxay.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Luukos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23:</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oo ay qabteen askartii Roomaanku, ayaa madaxa madaxa kaga xidhay taaj qodax ah, waa lagu majaajilooday, iskutallaabtana wuu qaaday oo waxaa loo soo saaray in lagu dilo buurta.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Markaas, Ciise iskutallaabta lagu qodbay isaga iyo laba dembiilayaal. Dadkii baa taagnaa iyagoo daawanaya, oo taliyayaashiina way ku majaajiloodeen.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"Aabbow, cafi iyaga, waayo, garan maayaan waxay samaynayaan." Ciise ayaa u duceeyey kuwii isaga dilay.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wuxuu yidhi, Way dhammaatay! Markaasuu madaxa foororshay oo ruuxii bixiyey.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so" sz="2800">
                <a:solidFill>
                  <a:schemeClr val="tx1">
                    <a:lumMod val="65000"/>
                    <a:lumOff val="35000"/>
                  </a:schemeClr>
                </a:solidFill>
              </a:rPr>
              <a:t>Laasaros walaashii waxay ku tidhi Ciise kii soo daahay, Ciise, haddaad halkan joogi lahayd, walaalkay ma uu dhinteen.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Markaasaa daahii macbudka kor ilaa hoos laba u kala dillaacay. Dhulku wuu gariiray, dhagaxyadiina waa kala dillaaceen. Askartii Ciise iskutallaabta ku qodbay markay arkeen, aad bay u baqeen oo yidhaahdeen, Hubaal wuxuu ahaa Wiilka Ilaah.</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o" altLang="ko-KR" sz="3600">
                <a:solidFill>
                  <a:schemeClr val="tx1">
                    <a:lumMod val="65000"/>
                    <a:lumOff val="35000"/>
                  </a:schemeClr>
                </a:solidFill>
              </a:rPr>
              <a:t>Ciise dembilaawaha wuu u silcay oo u dhintay aawadeen, oo wuxuu bixiyey dembiyadayada.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Sidaa darteed, uma baahnid in aan nafteena iska bixino.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Waxaan ku badbaadnay mahad Ciise.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Waa in aynaan ilaawin tan in yar.</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Badbaadiyaha ina badbaadiyey markuu dembiyadeenna iskutallaabta dusheeda ugu dhintay.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Kumaa Ciise iskutallaabta lagu qodbay?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Xerta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Haweenka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Wadaadada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Dembiilayaasha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④ </a:t>
            </a:r>
            <a:r xmlns:a="http://schemas.openxmlformats.org/drawingml/2006/main">
              <a:rPr lang="so" altLang="ko-KR" sz="2800">
                <a:solidFill>
                  <a:srgbClr val="ff0000"/>
                </a:solidFill>
              </a:rPr>
              <a:t>Dembiilayaasha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Ciise ayaa cod weyn ku dhawaaqay oo yidhi, Aabbow, gacmahaaga ayaan ruuxayga u dhiibayaa. Markuu sidaas yidhi ayuu naftii ka baxay.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Luukos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23:</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87. Erayga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Qabriga Madhan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Markaasay soo jeesatay oo waxay aragtay Ciise oo taagan, laakiin ma ay garanayn inuu Ciise yahay.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John</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20:</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Maryan tii reer Magdala waxay tagtay xabaashii inay aragto Ciise dhintay. Laakiin, albaabkii dhagaxa ee xabaashii waa furnaa.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 jirin meydka Ciise ee qabriga. Maryan waxay moodday in qof xaday meydkii Ciise.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Malaggii baa u soo baxay oo weydiiyey. "Maxaad u ooyaysaa?" Maryan ayaa ugu jawaabtay, "Qof baa meydkii Ciise xaday."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Ciise wuxuu yidhi, "Iriddii dhagaxa ahayd ee xabaalaha ka qaada." Ciise wuxuu amray, Soo bax, Laasaros.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Oo markay soo jeesatay, waxaa jiray Ciise oo soo noolaaday. Laakiin Maryan ma aqoonsan Ciise. Umay malaynayn inuu Ciise soo noolaan doono.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"Maryan..." Kaliya markuu Ciise u yeedhay ayay Maryan aqoonsatay isaga. “Rabbiyow, runtii waad soo noolaatay.” Ciise ayaa la sara kiciyey saddex maalmood ka dib dhimashadiisii.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so" altLang="ko-KR" sz="3300">
                <a:solidFill>
                  <a:schemeClr val="tx1">
                    <a:lumMod val="65000"/>
                    <a:lumOff val="35000"/>
                  </a:schemeClr>
                </a:solidFill>
              </a:rPr>
              <a:t>Ma jiro qof adduunka ku dhintay</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o" altLang="ko-KR" sz="3300">
                <a:solidFill>
                  <a:schemeClr val="tx1">
                    <a:lumMod val="65000"/>
                    <a:lumOff val="35000"/>
                  </a:schemeClr>
                </a:solidFill>
              </a:rPr>
              <a:t>oo noolow mar kale.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o" altLang="ko-KR" sz="3300">
                <a:solidFill>
                  <a:schemeClr val="tx1">
                    <a:lumMod val="65000"/>
                    <a:lumOff val="35000"/>
                  </a:schemeClr>
                </a:solidFill>
              </a:rPr>
              <a:t>Laakiin kan keliya oo ah Ciise, kan dhimashadii ka soo sara kacay, weli waa nool yahay.</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o" altLang="ko-KR" sz="3300">
                <a:solidFill>
                  <a:schemeClr val="tx1">
                    <a:lumMod val="65000"/>
                    <a:lumOff val="35000"/>
                  </a:schemeClr>
                </a:solidFill>
              </a:rPr>
              <a:t>Baybalku wuxuu sheegayaa in kuwa rumaystay Ciise ay sidoo kale soo noolaadaan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o" altLang="ko-KR" sz="3300">
                <a:solidFill>
                  <a:schemeClr val="tx1">
                    <a:lumMod val="65000"/>
                    <a:lumOff val="35000"/>
                  </a:schemeClr>
                </a:solidFill>
              </a:rPr>
              <a:t>sida Ciise.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o" altLang="ko-KR" sz="3300">
                <a:solidFill>
                  <a:schemeClr val="tx1">
                    <a:lumMod val="65000"/>
                    <a:lumOff val="35000"/>
                  </a:schemeClr>
                </a:solidFill>
              </a:rPr>
              <a:t>Markaa waa inaynaan lumin rajadayada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o" altLang="ko-KR" sz="3300">
                <a:solidFill>
                  <a:schemeClr val="tx1">
                    <a:lumMod val="65000"/>
                    <a:lumOff val="35000"/>
                  </a:schemeClr>
                </a:solidFill>
              </a:rPr>
              <a:t>nolosha weligeed ah.</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Rabbigii guusha ee dhimashada ka adkaaday oo soo noolaaday.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Maxay ku fikirtay Maryan markay aragtay inaan Ciise qabriga ku jirin?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Ciise waa la sara kiciyey!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Kani maaha qabrigii Ciise!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Qof baa xaday meydkii Ciise!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Xertu waxay iibsadeen meydkii Ciise!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③ </a:t>
            </a:r>
            <a:r xmlns:a="http://schemas.openxmlformats.org/drawingml/2006/main">
              <a:rPr lang="so" altLang="ko-KR" sz="2800">
                <a:solidFill>
                  <a:srgbClr val="ff0000"/>
                </a:solidFill>
              </a:rPr>
              <a:t>Qof baa xaday meydkii Ciise!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Markaasay soo jeesatay oo waxay aragtay Ciise oo taagan, laakiin ma ay garanayn inuu Ciise yahay.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John</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20:</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88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oo samada u baxay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Oo markuu waxyaalahaas yidhi dabadeed ayaa kor loo qaaday iyagoo arkaya, oo daruur baa indhahooda ka qarisay.</a:t>
            </a:r>
            <a:r xmlns:a="http://schemas.openxmlformats.org/drawingml/2006/main">
              <a:rPr lang="s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Xertii oo aan ogayn in Ciise sarakiciyey ayaa baqdin iyo niyad-jab ku dhacay.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Markaasaa Ciise kuwii la sara kiciyey u yimid oo dhexdooda istaagay, oo wuxuu tusay gacmihiisii iyo dhinaciisii, oo wuxuu ku yidhi, Iska daaya shakiya oo rumaysta.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so" sz="2800">
                <a:solidFill>
                  <a:schemeClr val="tx1">
                    <a:lumMod val="65000"/>
                    <a:lumOff val="35000"/>
                  </a:schemeClr>
                </a:solidFill>
              </a:rPr>
              <a:t>Dabadeed waxa la yaab leh, saddex maalmood ka dib dhimashadiisa, Laasaros wuu baxay. Dadku markay taas arkeen aad bay ugu farxeen oo Ilaah bay ammaaneen.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Dabadeed, Ciise wuxuu sheegay inuu ku noqon doono Aabihiis, Ilaah oo wuxuu ballanqaaday inuu soo diri doono Ruuxa Quduuska ah.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Ciise wuxuu xertiisii ku amray inay marag u ahaadaan ilaa dhammaadka dunida, inay injiilka ku wacdiyaan oo ay ereyga baraan.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Ka dib markuu dhammeeyey dhammaan hawshii dhulkan, Ciise wuxuu samada u baxay xertiisii hortooda. Wuxuuna noo ballan qaaday inuu maalin uun ku soo noqon doono dhulkan.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so" altLang="ko-KR" sz="3600">
                <a:solidFill>
                  <a:schemeClr val="tx1">
                    <a:lumMod val="65000"/>
                    <a:lumOff val="35000"/>
                  </a:schemeClr>
                </a:solidFill>
              </a:rPr>
              <a:t>Ciise wuxuu xertiisii ku amray inay injiilka ku wacdiyaan darafyada dhulka ka hor intuusan jannada korin.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Kaniisaddu waa koox ka mid ah xertii Ciise.</a:t>
            </a:r>
            <a:r xmlns:a="http://schemas.openxmlformats.org/drawingml/2006/main">
              <a:rPr lang="so" altLang="en-US" sz="3600">
                <a:solidFill>
                  <a:schemeClr val="tx1">
                    <a:lumMod val="65000"/>
                    <a:lumOff val="35000"/>
                  </a:schemeClr>
                </a:solidFill>
              </a:rPr>
              <a:t> </a:t>
            </a:r>
            <a:r xmlns:a="http://schemas.openxmlformats.org/drawingml/2006/main">
              <a:rPr lang="so" altLang="ko-KR" sz="3600">
                <a:solidFill>
                  <a:schemeClr val="tx1">
                    <a:lumMod val="65000"/>
                    <a:lumOff val="35000"/>
                  </a:schemeClr>
                </a:solidFill>
              </a:rPr>
              <a:t>Xerta Ciise ahaan, waa inaan injiilka ku wacdinno meel kasta. Oo waa inaan markhaati u noqonnaa Ciise.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weli waa nool yahay, isagoo fadhiya dhinaca midig ee Ilaah, wuuna ku soo noqon doonaa dhulka sidii ballanku ahaa.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Muxuu Ciise tusay xertiisii?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Calaamadaha ciddiyaha ee gacmaha iyo cagaha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Qodaxdu waxay calaamad u tahay madaxa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Calaamadaha jeedalka ee dhabarka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Nabarro wajiga 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① </a:t>
            </a:r>
            <a:r xmlns:a="http://schemas.openxmlformats.org/drawingml/2006/main">
              <a:rPr lang="so" altLang="ko-KR" sz="2800">
                <a:solidFill>
                  <a:srgbClr val="ff0000"/>
                </a:solidFill>
              </a:rPr>
              <a:t>Calaamadaha ciddiyaha ee gacmaha iyo cagaha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Oo markuu waxyaalahaas yidhi dabadeed ayaa kor loo qaaday iyagoo arkaya, oo daruur baa indhahooda ka qarisay.</a:t>
            </a:r>
            <a:r xmlns:a="http://schemas.openxmlformats.org/drawingml/2006/main">
              <a:rPr lang="s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89. Erayga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Ruuxa Quduuska ah ayaa yimid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Oo kulligood waxaa ka wada buuxsamay Ruuxa Quduuska ah, oo waxay bilaabeen inay afaf kale ku hadlaan sidii Ruuxu iyaga u siiyey.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Xertii waxay joogtay Yeruusaalem sida Ciise yidhi. Goortii maalintii Bentekoste timid, dhammaan meel bay wada joogeen.</a:t>
            </a:r>
            <a:r xmlns:a="http://schemas.openxmlformats.org/drawingml/2006/main">
              <a:rPr lang="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Ciise ayaa Laasaros soo nooleeyay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eraygiisa.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in aan dhiman doonaa maalin, laakiin waa in la sarakiciyo sababtoo ah waxaan rumaysanahay Ciise.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inaad noqotaa Masiixi ku nool rajada sarakicidda.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Markiiba waxaa yimid sanqadh u eg dabayl xoog badan oo soo buuxisay gurigii ay fadhiyeen oo dhan.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Markaasaa nin kasta madaxiisii waxaa ka dul dhacay carrab dab ah, markaasaa kulligood waxaa ka wada buuxsamay Ruuxa Quduuska ah, oo waxay bilaabeen inay afaf kale ku hadlaan.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Markay wada yaabeen, Butros wuxuu bilaabay inuu iyaga ku wacdiyo Ciise iyo injiilka.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Dadku waxay dhegaysanayeen injiilka, wayna toobad keeneen oo baabtiisay. In ka badan 3,000 oo qof ayaa la baabtiisay maalintaas.</a:t>
            </a:r>
            <a:r xmlns:a="http://schemas.openxmlformats.org/drawingml/2006/main">
              <a:rPr lang="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Ciise ayaa Ruuxa Quduuska ah u soo diray xertiisii.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Ruuxa Quduuska ah ayaa Butros siiyey xigmad iyo xoog uu injiilka ku wacdiyo.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Ruuxa Quduuska ah wuxuu ku jiraa qalbiyada dhammaan kuwa rumaystay Ciise.</a:t>
            </a:r>
            <a:r xmlns:a="http://schemas.openxmlformats.org/drawingml/2006/main">
              <a:rPr lang="so" altLang="en-US" sz="3200">
                <a:solidFill>
                  <a:schemeClr val="tx1">
                    <a:lumMod val="65000"/>
                    <a:lumOff val="35000"/>
                  </a:schemeClr>
                </a:solidFill>
              </a:rPr>
              <a:t> </a:t>
            </a:r>
            <a:r xmlns:a="http://schemas.openxmlformats.org/drawingml/2006/main">
              <a:rPr lang="so" altLang="ko-KR" sz="3200">
                <a:solidFill>
                  <a:schemeClr val="tx1">
                    <a:lumMod val="65000"/>
                    <a:lumOff val="35000"/>
                  </a:schemeClr>
                </a:solidFill>
              </a:rPr>
              <a:t>Ha iloobin in Ruuxa Quduuska ahi yahay kan ina siiya xigmad iyo dhiirranaan aannu injiilka ku wacdinno, siduu Butros xigmad iyo xoog u siiyey.</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wuxuu Ruuxa Quduuska ah u soo diray dhammaan kuwa isaga rumaystay si uu inoo caawiyo.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Maxay maqleen markuu Ruuxa Quduuska ahi yimid?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dhawaaqa buunka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onkod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afuufida dabayl xun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dhawaaqa salaadda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③ </a:t>
            </a:r>
            <a:r xmlns:a="http://schemas.openxmlformats.org/drawingml/2006/main">
              <a:rPr lang="so" altLang="ko-KR" sz="2800">
                <a:solidFill>
                  <a:srgbClr val="ff0000"/>
                </a:solidFill>
              </a:rPr>
              <a:t>afuufida dabayl xun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Oo kulligood waxaa ka wada buuxsamay Ruuxa Quduuska ah, oo waxay bilaabeen inay afaf kale ku hadlaan sidii Ruuxu iyaga u siiyey.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90.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Filibos wuxuu Injiilka u sheegay Xabashida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o" altLang="ko-KR" sz="3600"/>
              <a:t>Markaasaa Filibos wuxuu ku bilaabay isla Qorniinkan oo wuxuu isaga ugu sheegay war wanaagsan oo Ciise ku saabsan.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8:</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o" sz="4000"/>
              <a:t>Waayo, wiilkaygii wuu dhintay, wuuna soo noolaaday; wuu lumay oo waa la helay. Markaasay bilaabeen inay dabaal degaan.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Luukos</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sayidkii nolosha kan soo nooleeya kuwii dhintay.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Maalin maalmaha ka mid ah ayaa malaa'igtii Rabbigu waxay Filibos ku tidhi, kii Ciise rumaystay, "Koonfurta oo jidka lamadegaanka ah u soco."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so" altLang="ko-KR" sz="3100">
                <a:solidFill>
                  <a:schemeClr val="tx1">
                    <a:lumMod val="65000"/>
                    <a:lumOff val="35000"/>
                  </a:schemeClr>
                </a:solidFill>
              </a:rPr>
              <a:t>Wuxuu u baxay cidlada koonfureed sida malaa'igtu tidhi. Waxa uu la yaabay sababta malaggu u soo diray </a:t>
            </a:r>
            <a:r xmlns:a="http://schemas.openxmlformats.org/drawingml/2006/main">
              <a:rPr lang="so"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Oo wakhtigaas bohonkii lacagta dalka Itoobiya u qaabilsanaa, wuxuu fuulay gaadhiga, isagoo akhriyaya qorniinkii nebi Isayos. Filibos wuu u soo dhowaaday oo weydiiyey. "Ma fahantay waxaad akhrinayso?"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"Sideen ku fahmi karaa," ayuu yidhi, "ilaa uu qof ii sharaxo?" Markaasaa Filibos wuxuu ku bilaabay isla weedhka Qorniinka oo wuxuu u sheegay war wanaagsan oo Ciise ku saabsan.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Xabashidii ka dib markuu Ciise qaabilay, wuxuu ku noqday waddankiisii isagoo faraxsan. Filibos wuxuu u mahadceliyey Ruuxa Quduuska ah oo halkaas ku hoggaamiyey.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Filibos si buuxda uma uu fahmi karin laakiin wuxuu addeecay amarka Ruuxa Quduuska ah. Sidaas darteed wuxuu ku wacdiyi karaa injiilka Xabashida.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Mararka qaarkood waxaan ku jirnaa xaalad aynaan fahmi karin.</a:t>
            </a:r>
            <a:r xmlns:a="http://schemas.openxmlformats.org/drawingml/2006/main">
              <a:rPr lang="so" altLang="en-US" sz="3200">
                <a:solidFill>
                  <a:schemeClr val="tx1">
                    <a:lumMod val="65000"/>
                    <a:lumOff val="35000"/>
                  </a:schemeClr>
                </a:solidFill>
              </a:rPr>
              <a:t> </a:t>
            </a:r>
            <a:r xmlns:a="http://schemas.openxmlformats.org/drawingml/2006/main">
              <a:rPr lang="so" altLang="ko-KR" sz="3200">
                <a:solidFill>
                  <a:schemeClr val="tx1">
                    <a:lumMod val="65000"/>
                    <a:lumOff val="35000"/>
                  </a:schemeClr>
                </a:solidFill>
              </a:rPr>
              <a:t>Laakiin haddii aad Ilaah aaminto oo aad ku addeecdo Ruuxa Quduuska ah xitaa wakhtigaas, waxaad sidoo kale noqon kartaa nin rumaysad leh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kuwa injiilka ku wacdiya.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kan hogaaminaya xidhiidhka kaas oo ay tahay inaan la kulanno.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Muxuu ahaa bohonkii Xabashida ahaa ee Filibos la kulmay masuulka?</a:t>
            </a:r>
            <a:r xmlns:a="http://schemas.openxmlformats.org/drawingml/2006/main">
              <a:rPr lang="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Ciidanka ayuu madax u ahaa.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Wuxuu ahaa cunto kariye dalkiisa.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Isaga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ahaa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gudaha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lacag</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ee</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kiisa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dalka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lacag.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Waxa uu gacanta ku hayay cibaadada dalka.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③ </a:t>
            </a:r>
            <a:r xmlns:a="http://schemas.openxmlformats.org/drawingml/2006/main">
              <a:rPr lang="so" altLang="ko-KR" sz="2800">
                <a:solidFill>
                  <a:srgbClr val="ff0000"/>
                </a:solidFill>
              </a:rPr>
              <a:t>Lacagtii dalkiisa ayuu masuul ka ahaa.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o" altLang="ko-KR" sz="3600"/>
              <a:t>Markaasaa Filibos wuxuu ku bilaabay isla Qorniinkan oo wuxuu isaga ugu sheegay war wanaagsan oo Ciise ku saabsan.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8:</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91. Erayga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Sawlos La Kulmay Ciise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Imisa maalmood ayaa ka soo wareegtay markii Laasaros dhintay markuu Ciise yimid?</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hal maalin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laba maalmood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saddex maalmood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afar maalmood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③ </a:t>
            </a:r>
            <a:r xmlns:a="http://schemas.openxmlformats.org/drawingml/2006/main">
              <a:rPr altLang="ko-KR" lang="so" sz="2800">
                <a:solidFill>
                  <a:srgbClr val="ff0000"/>
                </a:solidFill>
              </a:rPr>
              <a:t>saddex maalmood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o" altLang="ko-KR" sz="3600"/>
              <a:t>Markaasuu dhulka ku dhacay, oo wuxuu maqlay cod isaga ku leh, Sawlosow, Sawlosow, maxaad ii silcinaysaa?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9:</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Waxaa jiray nin la odhan jiray Sawlos oo necbahay kuwa Ciise rumaystay, oo kiniisadda necbayd.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Sawlos aad buu u necbahay Ciise oo wuxuu aaday Dimishaq inuu soo xiro Masiixiyiinta.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Intuu Dimishaq ku soo dhowaaday oo socdaalkiisii ku jiray, ayaa si lama filaan ah iftiin samada ka yimid hareerihiisa ka ifay. Oo wuxuu maqlay cod leh, Sawlosow, Sawlosow, maxaad ii silcinaysaa?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Markaasaa Saa'uul ku yidhi, Yaad tahay Sayidow? "Waxaan ahay Ciise, ka aad silcinayso." Sawlos waa la yaabay inuu Ciise nool yahay. Wuxuu mooday inuu Ciise dhintay.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Sawlos, oo Ciise la kulmay, wuxuu noqday nin cusub. Sidaas daraaddeed wuxuu noqday Bawlos Rasuul ah, oo aad ugu dadaalay inuu injiilka ku wacdiyo dadka aan Yuhuudda ahayn, oo qoray kutub badan oo Kitaabka Quduuska 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Sawlos wuxuu ahaa nin silcin jiray kaniisadda, laakiin Ilaahay wuxuu ugu yeedhay rasuul.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Sawlos, oo la kulmay Ciise, wuxuu ku noolaa nolol gebi ahaanba ka duwan tii hore.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Maxaa isbedel ah oo aad samaysay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tan iyo markii aad la kulantay Ciise?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Kuwa la kulma Ciise waa inay ku noolaadaan nolol ka duwan sidii hore.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kan cafiya nimanka sharka leh sida Sawlos oo kale oo u yeedha oo ka dhiga shaqaale.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Muxuu Saa'uul Dimishaq u aaday?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In la xidho Masiixiyiinta.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Inaad safar gasho.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Inaad cibaado yeelato.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Inuu injiilka ku wacdiyo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① </a:t>
            </a:r>
            <a:r xmlns:a="http://schemas.openxmlformats.org/drawingml/2006/main">
              <a:rPr lang="so" altLang="ko-KR" sz="2800">
                <a:solidFill>
                  <a:srgbClr val="ff0000"/>
                </a:solidFill>
              </a:rPr>
              <a:t>In la xidho Masiixiyiinta.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o" altLang="ko-KR" sz="3600"/>
              <a:t>Markaasuu dhulka ku dhacay, oo wuxuu maqlay cod isaga ku leh, Sawlosow, Sawlosow, maxaad ii silcinaysaa?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9:</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o" sz="3600"/>
              <a:t>Ciise wuxuu ku yidhi, Anigu waxaan ahay sarakicidda iyo nolosha. Kii i rumaystaa wuu noolaan doonaa, in kastoo uu dhinto.</a:t>
            </a:r>
            <a:endParaRPr xmlns:a="http://schemas.openxmlformats.org/drawingml/2006/main" altLang="ko-KR" lang="en-US" sz="3600"/>
          </a:p>
          <a:p>
            <a:pPr xmlns:a="http://schemas.openxmlformats.org/drawingml/2006/main" lvl="0">
              <a:defRPr/>
            </a:pPr>
            <a:r xmlns:a="http://schemas.openxmlformats.org/drawingml/2006/main">
              <a:rPr altLang="ko-KR" lang="so" sz="3600"/>
              <a:t>oo ku alla kii nool oo i rumaystaa weligii ma dhiman doono. Ma rumaysantahay tan?</a:t>
            </a:r>
            <a:endParaRPr xmlns:a="http://schemas.openxmlformats.org/drawingml/2006/main" altLang="ko-KR" lang="en-US" sz="3600"/>
          </a:p>
          <a:p>
            <a:pPr xmlns:a="http://schemas.openxmlformats.org/drawingml/2006/main" lvl="0">
              <a:defRPr/>
            </a:pPr>
            <a:r xmlns:a="http://schemas.openxmlformats.org/drawingml/2006/main">
              <a:rPr altLang="ko-KR" lang="s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John</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11:</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92. Erayga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Bawlos saaxiibkii wanaagsanaa,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t>Laakiin Barnabas baa kaxeeyey oo rasuulladii u geeyey. Oo wuxuu iyagii u sheegay siduu Sawlos u soo socday oo Rabbiga u arkay, iyo sidii Rabbigu isaga la hadlay, iyo siduu Dimishaq magaca Ciise cabsila'aan ugu wacdiyey.</a:t>
            </a:r>
            <a:r xmlns:a="http://schemas.openxmlformats.org/drawingml/2006/main">
              <a:rPr lang="s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Ka dib markii Bawlos la kulmay Ciise, wuxuu damcay inuu la kulmo xertii Ciise.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Laakiin xertii Ciise waxay ka cabsadeen Bawlos. Maxaa yeelay, ma ay ogayn in ka dib markii Bawlos la kulmay Ciise, uu noqday rumaystay Ciise.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Barnabas wuxuu caawiyey Bawlos. "Runtii wuxuu la kulmay Ciise oo gebi ahaanba beddelay!"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"Waxaan sidoo kale arkay Bawlos oo ku wacdiya Dimishaq, halkaas oo uu u tegey inuu soo xiro Masiixiyiinta!" Xertii si dhib yar ayay Bawlos saaxiibbo ula noqotay.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Intaa ka dib, Barnabas iyo Bawlos waxay noqdeen saaxiibo wanaagsan oo waxay u safreen adduunka oo dhan si ay injiilka ugu wada wacdiyaan.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Bawlos, kan silcin jiray kaniisadda, wuxuu la kulmay Ciise oo noqday nin cusub, laakiin dadku ma rumaysan isaga.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Laakiin Ilaah baa diyaariyey Barnabas oo sameeyey isaga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wada shaqayn wanaagsan oo Bawlos ah.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Sida Bawlos iyo Barnabas, waa inaan noqonnaa saaxiibo wanaagsan oo iimaanka ah oo aan is caawinno.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wuxuu noo soo diray saaxiib na caawin kara marka aan dhibaato ku jirno.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Yaa caawiya Bawlos oo saaxiibbo noqday markuu dhib ku jiray?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Butros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③ </a:t>
            </a:r>
            <a:r xmlns:a="http://schemas.openxmlformats.org/drawingml/2006/main">
              <a:rPr lang="so"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74 Erayga Eebe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Isbeddelka Ciise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so" altLang="ko-KR" sz="3600"/>
              <a:t>Laakiin Barnabas baa kaxeeyey oo rasuulladii u geeyey. Oo wuxuu iyagii u sheegay siduu Sawlos u soo socday oo Rabbiga u arkay, iyo sidii Rabbigu isaga la hadlay, iyo siduu Dimishaq magaca Ciise cabsila'aan ugu wacdiyey.</a:t>
            </a:r>
            <a:r xmlns:a="http://schemas.openxmlformats.org/drawingml/2006/main">
              <a:rPr lang="s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93. Hadalka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Dorcas, oo soo noolaatay.</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so" altLang="ko-KR" sz="3600"/>
              <a:t>Markaasaa Butros iyagii ka wada diray qolka; markaas ayuu jilba joogsaday oo tukaday. Markaasuu naagtii meydka ah u soo jeestay, oo wuxuu ku yidhi, Tabitay, kac. Intay indhaheeda kala qaadday oo Butros aragtay ayay fadhiisatay.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9:</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Waxaa jirtay xer la odhan jiray Dorkas, taasoo had iyo goor wax wanaagsan fali jirtay oo masaakiinta caawisa.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Oo wakhtigaas ayay bukootay oo dhimatay. Deriskeeda aad bay uga murugoodeen oo Butros soo celiyeen.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Markii Butros yimid, mid kasta oo iyada caawisay ayaa ooyay, oo waxay tusayeen dharkii hadiyad ahaan loogu helay.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Markaasaa Butros iyagii ka wada diray qolka; markaas ayuu jilba joogsaday oo tukaday.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"Dorkas, kac!", ayuu Butros yidhi. Intay indhaheeda kala qaadday ayay fadhiisatay oo Butros aragtay. Markay arkeen dadkii oo dhammu way wada farxeen, oo qaar badan oo tuuladaas joogayna Ciise bay rumaysteen.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Butros wuxuu ahaa xertii Ciise, wuuna awooday inuu sameeyo wixii Ciise sameeyey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markuu dhulkaan joogay.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000">
                <a:solidFill>
                  <a:schemeClr val="tx1">
                    <a:lumMod val="65000"/>
                    <a:lumOff val="35000"/>
                  </a:schemeClr>
                </a:solidFill>
              </a:rPr>
              <a:t>Ciise wuxuu xertiisii u sheegay inay samayn doonaan wax la mid ah wixii uu sameeyey.</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o" altLang="ko-KR" sz="3000">
                <a:solidFill>
                  <a:schemeClr val="tx1">
                    <a:lumMod val="65000"/>
                    <a:lumOff val="35000"/>
                  </a:schemeClr>
                </a:solidFill>
              </a:rPr>
              <a:t>Waxaan nahay xertii Ciise.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o" altLang="ko-KR" sz="3000">
                <a:solidFill>
                  <a:schemeClr val="tx1">
                    <a:lumMod val="65000"/>
                    <a:lumOff val="35000"/>
                  </a:schemeClr>
                </a:solidFill>
              </a:rPr>
              <a:t>Waxaan u baahanahay inaan baranno oo aan xasuusano wixii uu Ciise ku sameeyay dhulkan oo aan samayno wax la mid ah sidii Ciise.</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wuxuu xertiisa siiyey awood ay injiilka ku wacdiyaan.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o" sz="3600"/>
              <a:t>Oo hortooda ayuu ku beddelmay. Oo wejigiisuna wuxuu u ekaa sidii qorraxda oo kale, dharkiisuna wuxuu u caddaaday sida nuurka oo kale.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17:</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Markii Butros yimid Dorkas, dadku way murugoodeen oo maxay tuseen?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Dhar ay Dorkas samaysay.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Cunto ay Dorcas samaysay.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Ina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Warqadda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① </a:t>
            </a:r>
            <a:r xmlns:a="http://schemas.openxmlformats.org/drawingml/2006/main">
              <a:rPr lang="so" altLang="ko-KR" sz="2800">
                <a:solidFill>
                  <a:srgbClr val="ff0000"/>
                </a:solidFill>
              </a:rPr>
              <a:t>Dhar ay Dorkas samaysay.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so" altLang="ko-KR" sz="3600"/>
              <a:t>Markaasaa Butros iyagii ka wada diray qolka; markaas ayuu jilba joogsaday oo tukaday. Markaasuu naagtii meydka ah u soo jeestay, oo wuxuu ku yidhi, Tabitay, kac. Intay indhaheeda kala qaadday oo Butros aragtay ayay fadhiisatay.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9:</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94. Hadalka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Korneeliyos, oo ah Quruun la badbaadiyey</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Haddaba rumaystayaasha la guday oo Butros la socday waxay la yaabeen in hadiyadda Ruuxa Quduuska ah lagu soo daadshay xataa dadka aan Yuhuudda ahayn.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 10:</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so" altLang="ko-KR" sz="2500">
                <a:solidFill>
                  <a:schemeClr val="tx1">
                    <a:lumMod val="65000"/>
                    <a:lumOff val="35000"/>
                  </a:schemeClr>
                </a:solidFill>
              </a:rPr>
              <a:t>Kaysariya waxaa joogay nin la odhan jiray Korneeliyos, oo boqol-u-taliye u ahaa ciidankii Talyaanigu.</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so" altLang="ko-KR" sz="2500">
                <a:solidFill>
                  <a:schemeClr val="tx1">
                    <a:lumMod val="65000"/>
                    <a:lumOff val="35000"/>
                  </a:schemeClr>
                </a:solidFill>
              </a:rPr>
              <a:t>Isaga iyo dhammaan qoyskiisa waxay ahaayeen kuwo cibaado badan oo Alle ka cabsi badan; si deeqsinimo ah ayuu wax u siiyey kuwa baahan oo si joogto ah ayuu Ilaah ugu baryi jiray.</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Maalin maalmaha ka mid ah, Korneeliyos wuxuu maqlay codkii Ilaah intuu tukanayay. "Niman u dir inay noqdaan nin Butros la yidhaahdo."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so" altLang="ko-KR" sz="2400">
                <a:solidFill>
                  <a:schemeClr val="tx1">
                    <a:lumMod val="65000"/>
                    <a:lumOff val="35000"/>
                  </a:schemeClr>
                </a:solidFill>
              </a:rPr>
              <a:t>Wakhtigaas, Butros wuxuu kaloo tukashada ku arkay riyo. Ilaahay wuxuu siiyey xoolo samada ka yimid oo aanay Yuhuuddu cuni karin, wuxuuna amray inuu cuno.</a:t>
            </a:r>
            <a:r xmlns:a="http://schemas.openxmlformats.org/drawingml/2006/main">
              <a:rPr lang="so" altLang="en-US" sz="2400">
                <a:solidFill>
                  <a:schemeClr val="tx1">
                    <a:lumMod val="65000"/>
                    <a:lumOff val="35000"/>
                  </a:schemeClr>
                </a:solidFill>
              </a:rPr>
              <a:t> </a:t>
            </a:r>
            <a:r xmlns:a="http://schemas.openxmlformats.org/drawingml/2006/main">
              <a:rPr lang="so" altLang="ko-KR" sz="2400">
                <a:solidFill>
                  <a:schemeClr val="tx1">
                    <a:lumMod val="65000"/>
                    <a:lumOff val="35000"/>
                  </a:schemeClr>
                </a:solidFill>
              </a:rPr>
              <a:t>Wax nijaas ah ha u odhanina oo Ilaah nadiifiyey.</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Ugu dambayntii, Butros wuxuu raacay nimankii Korneeliyos soo diray oo aaday guriga Korneeliyos.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so" altLang="ko-KR" sz="2400">
                <a:solidFill>
                  <a:schemeClr val="tx1">
                    <a:lumMod val="65000"/>
                    <a:lumOff val="35000"/>
                  </a:schemeClr>
                </a:solidFill>
              </a:rPr>
              <a:t>Butros wuxuu iyaga ku wacdiyey Ciise iyo injiilka Korneeliyos iyo qoyskiisa. Markaasaa Ruuxa Quduuska ahu ku soo degay iyagii. Wuxu gartay markuu middan eegay; "Xitaa quruumaha waa badbaadi karaan hadday Ciise rumaystaan!"</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so" altLang="ko-KR" sz="3400">
                <a:solidFill>
                  <a:schemeClr val="tx1">
                    <a:lumMod val="65000"/>
                    <a:lumOff val="35000"/>
                  </a:schemeClr>
                </a:solidFill>
              </a:rPr>
              <a:t>Butros wuxuu u maleeyay in Yuhuudda oo keliya ay rumaysan karaan Ciise oo ay badbaadi karaan.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o" altLang="ko-KR" sz="3400">
                <a:solidFill>
                  <a:schemeClr val="tx1">
                    <a:lumMod val="65000"/>
                    <a:lumOff val="35000"/>
                  </a:schemeClr>
                </a:solidFill>
              </a:rPr>
              <a:t>Laakiin injiilka Ilaah takoor kuma laha dadyowga dunida oo dhan.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o" altLang="ko-KR" sz="3400">
                <a:solidFill>
                  <a:schemeClr val="tx1">
                    <a:lumMod val="65000"/>
                    <a:lumOff val="35000"/>
                  </a:schemeClr>
                </a:solidFill>
              </a:rPr>
              <a:t>Waa inaan injiilka ku wacdinno qof kasta oo dunida jooga si ay u badbaadaan.</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Markaasaa Ciise watay Butros iyo Yacquub iyo Yooxanaa, oo wuxuu keligood geeyey buur dheer.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wuxuu badbaadiyaa qof kasta oo isaga rumaystaa, iyadoon loo eegayn dhalasho ama meeqaam.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solidFill>
                  <a:srgbClr val="ff0000"/>
                </a:solidFill>
              </a:rPr>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Maxaa riyo ahaa Butros markuu tukanayay?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Ciise samada ka soo degay.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Baybalka oo samada ka soo degay.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Malaa'igta samada ka soo degaysa.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Xoolo aanay Yuhuuddu cuni karin ayaa samada ka soo degay.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④ </a:t>
            </a:r>
            <a:r xmlns:a="http://schemas.openxmlformats.org/drawingml/2006/main">
              <a:rPr lang="so" altLang="ko-KR" sz="2800">
                <a:solidFill>
                  <a:srgbClr val="ff0000"/>
                </a:solidFill>
              </a:rPr>
              <a:t>Xoolo aanay Yuhuuddu cuni karin ayaa samada ka soo degay.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Haddaba rumaystayaasha la guday oo Butros la socday waxay la yaabeen in hadiyadda Ruuxa Quduuska ah lagu soo daadshay xataa dadka aan Yuhuudda ahayn.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 10:</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95.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Heesaha Heesaha</a:t>
            </a:r>
            <a:endParaRPr xmlns:a="http://schemas.openxmlformats.org/drawingml/2006/main" lang="en-US" altLang="ko-KR" sz="4000"/>
          </a:p>
          <a:p>
            <a:pPr xmlns:a="http://schemas.openxmlformats.org/drawingml/2006/main" algn="ctr">
              <a:defRPr/>
            </a:pPr>
            <a:r xmlns:a="http://schemas.openxmlformats.org/drawingml/2006/main">
              <a:rPr lang="so" altLang="ko-KR" sz="4000"/>
              <a:t>xataa xabsiga dhexdiisa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so" altLang="ko-KR" sz="3600"/>
              <a:t>Abbaaraha habeenbadhka Bawlos iyo Silas ayaa tukanayay oo Ilaah gabay ku gabyi jiray, maxaabiistii kalena way dhegaysanayeen.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16:</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Bawlos iyo Silas waxay ku dadaaleen inay injiilka ku wacdiyaan Philippe. Laakiin kuwii nebcaa ayaa Bawlos iyo Silas garaaceen oo xabsi ku riday.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Bawlos iyo Silas way tukadeen oo Ilaah ammaaneen xataa iyagoo xabsiga ku jira. Qof kasta oo xabsiga ku jiray ayaa taas dhegaystay.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Dabadeed waxaa si lama filaan ah u dhacay dhulgariir weyn oo albaabbadii xabsiga oo dhan wada furmeen. Xabsihayihii aad buu u walwalay, waayo wuxuu u maleeyay in maxaabiistu baxsadeen.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Bawlos baa qayliyey, “Ha welwelin! Dhammaanteen halkan ayaan joognaa!” "Mudane, maxaan sameeyaa si aan u badbaado?" Xabsigii ayaa weydiiyey.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"Rumayso Rabbi Ciise, markaas adiga iyo qoyskaaguba waad badbaadi doontaan!" Oo saacaddaas habeennimo ayaa xabsihayihii kaxeeyey oo nabrahoodii ka maydhay; oo kolkiiba waa la baabtiisay isaga iyo reerkiisii oo dhanba.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Oo hortooda ayuu ku beddelmay. Oo wejigiisuna wuxuu u ekaa sidii qorraxda oo kale, dharkiisuna wuxuu u caddaaday sida nuurka oo kale.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so" altLang="ko-KR" sz="2900">
                <a:solidFill>
                  <a:schemeClr val="tx1">
                    <a:lumMod val="65000"/>
                    <a:lumOff val="35000"/>
                  </a:schemeClr>
                </a:solidFill>
              </a:rPr>
              <a:t>Bawlos iyo Silas ma niyad jabin oo tukaday oo ammaanay.</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o" altLang="ko-KR" sz="2900">
                <a:solidFill>
                  <a:schemeClr val="tx1">
                    <a:lumMod val="65000"/>
                    <a:lumOff val="35000"/>
                  </a:schemeClr>
                </a:solidFill>
              </a:rPr>
              <a:t>inkasta oo la garaacay oo la dilay.</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o" altLang="ko-KR" sz="2900">
                <a:solidFill>
                  <a:schemeClr val="tx1">
                    <a:lumMod val="65000"/>
                    <a:lumOff val="35000"/>
                  </a:schemeClr>
                </a:solidFill>
              </a:rPr>
              <a:t>Markaasaa Ilaah albaabkii xabsiga furay oo siiyey fursad ay injiilka ku wacdiyaan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o" altLang="ko-KR" sz="2900">
                <a:solidFill>
                  <a:schemeClr val="tx1">
                    <a:lumMod val="65000"/>
                    <a:lumOff val="35000"/>
                  </a:schemeClr>
                </a:solidFill>
              </a:rPr>
              <a:t>ilaa xabsiga iyo qoyskiisa.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o" altLang="ko-KR" sz="2900">
                <a:solidFill>
                  <a:schemeClr val="tx1">
                    <a:lumMod val="65000"/>
                    <a:lumOff val="35000"/>
                  </a:schemeClr>
                </a:solidFill>
              </a:rPr>
              <a:t>Waxaa jira waqtiyo aan ku jirno dhibaato sidoo kale.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o" altLang="ko-KR" sz="2900">
                <a:solidFill>
                  <a:schemeClr val="tx1">
                    <a:lumMod val="65000"/>
                    <a:lumOff val="35000"/>
                  </a:schemeClr>
                </a:solidFill>
              </a:rPr>
              <a:t>Haddii aad is dejin waydo oo aad duco iyo ammaan u gudubto, Ilaahay ayaa ku badbaadin doona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o" altLang="ko-KR" sz="2900">
                <a:solidFill>
                  <a:schemeClr val="tx1">
                    <a:lumMod val="65000"/>
                    <a:lumOff val="35000"/>
                  </a:schemeClr>
                </a:solidFill>
              </a:rPr>
              <a:t>si yaab leh.</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wuxuu isiiyaa awood aan kaga gudbo dhammaan dhibaatooyinka iyo dhibaatooyinka.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Maxay Bawlos iyo Silas ku sameeyeen xabsiga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Way ooyeen.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Waxay dawarsadeen naftooda.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Way niyad jabeen.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Way tukadeen oo waxay ku gabyeen heeso.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④ </a:t>
            </a:r>
            <a:r xmlns:a="http://schemas.openxmlformats.org/drawingml/2006/main">
              <a:rPr lang="so" altLang="ko-KR" sz="2800">
                <a:solidFill>
                  <a:srgbClr val="ff0000"/>
                </a:solidFill>
              </a:rPr>
              <a:t>Way tukadeen oo waxay ku gabyeen heeso.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so" altLang="ko-KR" sz="3600"/>
              <a:t>Abbaaraha habeenbadhka Bawlos iyo Silas ayaa tukanayay oo Ilaah gabay ku gabyi jiray, maxaabiistii kalena way dhegaysanayeen.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16:</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96.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Bawlos wuxuu injiilka ku wacdiyey boqorka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Bawlos baa u jawaabay oo ku yidhi, Wakhti yar ama wakhti dheer, waxaan Ilaah ka baryayaa inaanay adiga oo keliya ahayn, laakiin kuwa maanta i maqla oo dhammu ay noqdaan sidaan ahay, silsiladahan mooyaane.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26:</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Bawlos injiilka ayuu ku wacdiyey oo aakhirkii wuxuu maxbuus ku noqday Yeruusaalem. Boqor Agribba ayaa weyddiiyey dembiyadii Bawlos maxbuus ahaan.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"Waxaad haysataa ogolaansho aad naftaada u hadasho!" Agribba wuxuu siiyey wakhti uu Bawlos ku bilaabo difaaciisa.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Bawlos wuxuu isticmaalay fursad uu injiilka ku wacdiyo. "Boqorow, waxaan rajaynayaa inaad sidayda oo kale noqoto silsiladahan mooyaane!"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Boqorku dembi kama helin Bawlos. Bawlos wuxuu doonayay inuu Rooma tago oo injiilka ku wacdiyo Boqorka.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Oo kolkiiba waxaa hortooda ka muuqday Muuse iyo Eliyaas oo la hadlaya Ciise.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Ugu dambeyntii, Bawlos wuxuu u dacwooday boqorkii Roomaanka. Isagoo maxbuus ahaan, Bawlos wuxuu fuulay doon si uu ugu tago boqorkii Rooma.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Bawlos wuxuu ahaa maxbuus, laakiin wuxuu ku wacdiyey injiilka si kibir ah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ka hor boqorka dacwadiisa.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Maxaa yeelay, isagu kama xishoon injiilka, oo wuxuu rumaysnaa inay tahay run lagu faano.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Waxaan u baahanahay inaan awoodno inaan si kalsooni leh oo geesinimo leh ugu wacdinno injiilka Ciise qof kasta oo aan la kulanno.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aad buu uga sarreeyaa ninka ugu sarreeya adduunka.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Muxuu Bawlos sameeyey markii boqorkii Bawlos la xukumay uu siiyey fursad uu ku hadlo?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Wuxuu ku wacdiyey injiilka Ciise.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Qof xun buu ku eedeeyay.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Wuxuu codsaday in la siidaayo.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Wuu tukaday oo gabay gabay 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① </a:t>
            </a:r>
            <a:r xmlns:a="http://schemas.openxmlformats.org/drawingml/2006/main">
              <a:rPr lang="so" altLang="ko-KR" sz="2800">
                <a:solidFill>
                  <a:srgbClr val="ff0000"/>
                </a:solidFill>
              </a:rPr>
              <a:t>Wuxuu ku wacdiyey injiilka Ciise.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so" altLang="ko-KR" sz="3600"/>
              <a:t>Bawlos baa u jawaabay oo ku yidhi, Wakhti yar ama wakhti dheer, waxaan Ilaah ka baryayaa inaanay adiga oo keliya ahayn, laakiin kuwa maanta i maqla oo dhammu ay noqdaan sidaan ahay, silsiladahan mooyaane.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26:</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97. Erayga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Markabku wuu Degayaa!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oo wuxuu ku yidhi, Ha cabsan, Bawlosow. Waa inaad Kaysar hortiisa ku xukuntaa; oo Ilaah raxmad buu ku siiyey nafta kuwii kula dhoofay oo dhan.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27:</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Bawlos waxaa Rooma lagu geeyey markab isaga iyo maxaabiistii kale.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Si kastaba ha ahaatee, markabka ayaa halis ugu jiray inuu quuso duufaanta awgeed. Qof kastaa wuxuu la gariiray cabsi.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Bawlos Ilaah buu baryay oo dadka u sheegay. "Ha baqin, Ilaah wuxuu yidhi ninna ma dhiman doono."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Cod baa daruurtii ka yimid, Kanu waa Wiilkayga aan jeclahay; isaga aad baan ugu faraxsanahay. Bal isaga dhegayso!”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Markabku wuu degay, laakiin sida Bawlos yidhi, dadku dhammaantood waxay ku degi karaan jasiiradda iyada oo aan hal qof dhiman.</a:t>
            </a:r>
            <a:r xmlns:a="http://schemas.openxmlformats.org/drawingml/2006/main">
              <a:rPr lang="s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Bawlos wuxuu Ciise ku wacdiyey jasiiradda oo wuxuu ammaanay Ilaah.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Bawlos wuu tukaday, wuuna dhiirigeliyay dadka kale, xitaa wakhtiyada dhibaatooyinka marka markabku qarka u saaran yahay inuu dego.</a:t>
            </a:r>
            <a:r xmlns:a="http://schemas.openxmlformats.org/drawingml/2006/main">
              <a:rPr lang="so" altLang="en-US" sz="3200">
                <a:solidFill>
                  <a:schemeClr val="tx1">
                    <a:lumMod val="65000"/>
                    <a:lumOff val="35000"/>
                  </a:schemeClr>
                </a:solidFill>
              </a:rPr>
              <a:t> </a:t>
            </a:r>
            <a:r xmlns:a="http://schemas.openxmlformats.org/drawingml/2006/main">
              <a:rPr lang="so" altLang="ko-KR" sz="3200">
                <a:solidFill>
                  <a:schemeClr val="tx1">
                    <a:lumMod val="65000"/>
                    <a:lumOff val="35000"/>
                  </a:schemeClr>
                </a:solidFill>
              </a:rPr>
              <a:t>Ugu dambayntii, kulligood waa la badbaadiyey.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sida Bawlos yidhi.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Dadka Ilaahay ayaa ka mas'uul ah inay doonista Ilaah adduunka gaadhsiiyaan ducada iyo warka wanaagsan ee badbaadada Ilaah.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mulkiilaha dhammaan nolosha adduunka. Wax dhiman ma jiro fasax la'aantiisa.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Muxuu Bawlos sameeyay markii markabku la kulmay duufaantii?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Wuu ooyay.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Wuxuu ku booday badda.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Wuxuu la dagaalamay duuliyihii.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Ilaah buu baryey.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④ </a:t>
            </a:r>
            <a:r xmlns:a="http://schemas.openxmlformats.org/drawingml/2006/main">
              <a:rPr lang="so" altLang="ko-KR" sz="2800">
                <a:solidFill>
                  <a:srgbClr val="ff0000"/>
                </a:solidFill>
              </a:rPr>
              <a:t>Ilaah buu baryey.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o" altLang="ko-KR" sz="3600"/>
              <a:t>oo wuxuu ku yidhi, Ha cabsan, Bawlosow. Waa inaad Kaysar hortiisa ku xukuntaa; oo Ilaah raxmad buu ku siiyey nafta kuwii kula dhoofay oo dhan.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Falimaha Rasuullada</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27:</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98.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Baryadii Bawlos ee Oneesimos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o" altLang="ko-KR" sz="3600"/>
              <a:t>Waxaan kaa baryayaa wiilkayga Oneesimos kan ii noqday wiilkaygii intaan silsiladaha ku xidhnaa.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Filemon</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Oneesimos wuxuu ahaa addoonkii Filemoon. Laakiin wuu dhuuntay isagoon sayidkiisii fasax uga haysan Rooma.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Onesimos wuxuu la kulmay Bawlos oo Rooma ku xidhnaa. Bawlos injiilka ayuu ku wacdiyey isaga, wuuna rumaystay Ciise.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Oo kolkay taas maqleen ayay wejigooda dhulka ku dhaceen iyagoo argagaxsan. Ciise wuxuu ku yidhi, Ha baqin. Oo markay kor u fiiriyeen, ninna ma ay arkin Ciise maahee.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Bawlos wuxuu u sheegay Oneesimos inuu u tago sayidkiisii Filemon oo uu cafiyo weydiisto. Bawlosna wuxuu u sheegay Oneesimos inuu u noolaado sidii Ciise rumaystay.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Oneesimus wuu welwelsanaa. Sababtoo ah wakhtigaas, addoonkii baxsaday waxaa dilay ninkii lahaa.</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Bawlos warqad buu u qoray Oneesimos sayidkiisii Filemoon, inuu cafiyo isaga. Warqaddani waa 'Filemon' Kitaabka Quduuska ah.</a:t>
            </a:r>
            <a:r xmlns:a="http://schemas.openxmlformats.org/drawingml/2006/main">
              <a:rPr lang="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Bawlos wuxuu dib u xidhay xidhiidhkii go'ay ee Oneesimos iyo Filemon. Oniisiimoos waa’ee Fiilimoon akkasumas gara garaa garaa garaa garaa garaa garaa garaa garaa garaa garaa garaa garaa garaa garaa garaa garaa garaa garaa garaa garaa garaa garaa garaa garaa garaa garaa garaa garaa garaa garaa garaa garaa garaa garaa garaa garaa garaa garaa ture.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Waa inaan cafis weydiisannaa haddii aan qalad sameynay.</a:t>
            </a:r>
            <a:r xmlns:a="http://schemas.openxmlformats.org/drawingml/2006/main">
              <a:rPr lang="so" altLang="en-US" sz="3200">
                <a:solidFill>
                  <a:schemeClr val="tx1">
                    <a:lumMod val="65000"/>
                    <a:lumOff val="35000"/>
                  </a:schemeClr>
                </a:solidFill>
              </a:rPr>
              <a:t> </a:t>
            </a:r>
            <a:r xmlns:a="http://schemas.openxmlformats.org/drawingml/2006/main">
              <a:rPr lang="so" altLang="ko-KR" sz="3200">
                <a:solidFill>
                  <a:schemeClr val="tx1">
                    <a:lumMod val="65000"/>
                    <a:lumOff val="35000"/>
                  </a:schemeClr>
                </a:solidFill>
              </a:rPr>
              <a:t>Haddii qof uu wax naga gafayna waa inaan cafinaa.</a:t>
            </a:r>
            <a:r xmlns:a="http://schemas.openxmlformats.org/drawingml/2006/main">
              <a:rPr lang="so" altLang="en-US" sz="3200">
                <a:solidFill>
                  <a:schemeClr val="tx1">
                    <a:lumMod val="65000"/>
                    <a:lumOff val="35000"/>
                  </a:schemeClr>
                </a:solidFill>
              </a:rPr>
              <a:t> </a:t>
            </a:r>
            <a:r xmlns:a="http://schemas.openxmlformats.org/drawingml/2006/main">
              <a:rPr lang="so" altLang="ko-KR" sz="3200">
                <a:solidFill>
                  <a:schemeClr val="tx1">
                    <a:lumMod val="65000"/>
                    <a:lumOff val="35000"/>
                  </a:schemeClr>
                </a:solidFill>
              </a:rPr>
              <a:t>Taasi waa waxa ay dadku rumaysteen Ciise.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wuxuu keenaa nabad iyo dib u heshiisiin halkaas oo ay jiraan dagaallo iyo colaado.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yuu Onesimos kula kulmay Rooma markuu ka cararay ninkii lahaa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Butros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Bawlos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④ </a:t>
            </a:r>
            <a:r xmlns:a="http://schemas.openxmlformats.org/drawingml/2006/main">
              <a:rPr lang="so" altLang="ko-KR" sz="2800">
                <a:solidFill>
                  <a:srgbClr val="ff0000"/>
                </a:solidFill>
              </a:rPr>
              <a:t>Bawlos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o" altLang="ko-KR" sz="3600"/>
              <a:t>Waxaan kaa baryayaa wiilkayga Oneesimos kan ii noqday wiilkaygii intaan silsiladaha ku xidhnaa.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Filemon</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99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Timoteyos, xertii Bawlos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o" altLang="ko-KR" sz="3600"/>
              <a:t>Waxaan xusuustay rumaysadkaaga qumman oo markii hore ku jiri jiray ayeeyadaa Lo'is iyo hooyadaa Yunikee, oo waxaan hubaa inaan haatan adiga kugu jiro.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2Timoteyos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Bawlos wuxuu lahaa xer la odhan jiray Timoteyos. Timoteyos tan iyo yaraantiisii Bawlos wuxuu ahaa adeeg bixiye.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Waxaa jiray nin lahaa laba wiil. Wiilkii labaad waxa uu aabbihii ka codsaday in uu hore u sii siiyo qaybtiisa hantida.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o" sz="3600">
                <a:solidFill>
                  <a:schemeClr val="tx1">
                    <a:lumMod val="65000"/>
                    <a:lumOff val="35000"/>
                  </a:schemeClr>
                </a:solidFill>
              </a:rPr>
              <a:t>Ciise dhulkan buu ku ahaa qaabka aadanaha, laakiin sidoo kale waa Ilaah.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Sidii Ilaah xertiisii buurta ugu amray.</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Waa inaan rumaysnahay Ciise inuu yahay Wiilka Ilaah oo aan si taxaddar leh u dhegaysanno isaga.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Bawlos oo xabsiga ku jiray ayaa ogaa inuu dhimanayo, wuxuuna warqad u qoray xertiisii uu jeclaa Timoteyos.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Warqaddu waxay sheegtay sida Timoteyos uu u baro kuwa rumaystay isagoo ah wadaadka kaniisadda.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Timoteyos iyo rumaystayaashii waxay akhriyeen warqaddii Bawlos waxayna go'aansadeen inaanay rumaysad lumin ilaa dhammaadka xataa iyagoo silcin ah.</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Haddaba Bawlos rumaysadkiisii waxaa loo gudbiyay xertiisii Timoteyos, haddana kiniisadaha.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so" altLang="ko-KR" sz="3600">
                <a:solidFill>
                  <a:schemeClr val="tx1">
                    <a:lumMod val="65000"/>
                    <a:lumOff val="35000"/>
                  </a:schemeClr>
                </a:solidFill>
              </a:rPr>
              <a:t>Waxaa mahad leh wacdiyayaashii injiilka nagu wacdiyey iyo macallimiintii na baray ereyga Ilaah, rumaysadkayada iyo kaniisaddeennu way koreen.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o" altLang="ko-KR" sz="3600">
                <a:solidFill>
                  <a:schemeClr val="tx1">
                    <a:lumMod val="65000"/>
                    <a:lumOff val="35000"/>
                  </a:schemeClr>
                </a:solidFill>
              </a:rPr>
              <a:t>Hadda waa inaan rumaysadkeenna dhiibno oo aan barnaa ereyga Ilaah ee aan baranay.</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 waa..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waa la sara kiciyey oo waa nool yahay weligiis, oo leh kaniisado iyo rumaystayaasha isaga rumaystay.</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yuu Bawlos warqadda u qoray markii maalintii dhimashadu soo dhawaatay?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Luukos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Calaamadee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Timoteyos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③ </a:t>
            </a:r>
            <a:r xmlns:a="http://schemas.openxmlformats.org/drawingml/2006/main">
              <a:rPr lang="so" altLang="ko-KR" sz="2800">
                <a:solidFill>
                  <a:srgbClr val="ff0000"/>
                </a:solidFill>
              </a:rPr>
              <a:t>Timoteyos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o" altLang="ko-KR" sz="3600"/>
              <a:t>Waxaan xusuustay rumaysadkaaga qumman oo markii hore ku jiri jiray ayeeyadaa Lo'is iyo hooyadaa Yunikee, oo waxaan hubaa inaan haatan adiga kugu jiro.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2Timoteyos</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4:</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100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John wuxuu arkay Muuqaal Cajiib ah</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o" altLang="ko-KR" sz="3600"/>
              <a:t>Kan waxyaalahaas ka markhaati furayaa wuxuu leeyahay, Haah, anigu dhaqsaan u imanayaa. Aamiin. Kaalay Rabbi Ciise.</a:t>
            </a:r>
            <a:endParaRPr xmlns:a="http://schemas.openxmlformats.org/drawingml/2006/main" lang="en-US" altLang="ko-KR" sz="3600"/>
          </a:p>
          <a:p>
            <a:pPr xmlns:a="http://schemas.openxmlformats.org/drawingml/2006/main" lvl="0">
              <a:defRPr/>
            </a:pPr>
            <a:r xmlns:a="http://schemas.openxmlformats.org/drawingml/2006/main">
              <a:rPr lang="s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Muujintii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22:</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si qurux badan u iftiimaya oo leh muuqaal ammaan badan.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Silcintii kaniisadda ayaa maalinba maalinta ka danbaysa ka sii daraysay. Xertiisii oo dhammu waa wada shahiiday intay rumaysnaayeen, Yooxanaana wuxuu keligiis ku xidhnaa Batmos.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Maalin maalmaha ka mid ah ayuu maqlay cod weyn oo u eg buun, kaasoo leh: "Wixii aad aragto ku qor kitaabka, oo u dir toddobada kiniisadood."</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Yooxanaa wuxuu arkay Ciise. Ciise wuxuu ahaa sawirka boqor haystay dhammaan awoodda adduunka.</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Yooxanaa wuxuu arkay cirka cusub iyo dhulka cusub oo iman doona. Wax shar ah ma jiri doono, ma jiri doono murugo, mar walbana waxaa jiri doona farxad Ilaah.</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Yooxanaa wuxuu qoray riyooyinkan oo dhan, oo wuxuu u qoray kiniisadaha. Rumaysadkaaga xaji, waayo, Rabbigu waa soo noqon doonaa. Kani waa kitaabka ugu dambeeya ee Kitaabka Quduuska ah, Muujintii</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Casharkii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solidFill>
                  <a:schemeClr val="tx1">
                    <a:lumMod val="65000"/>
                    <a:lumOff val="35000"/>
                  </a:schemeClr>
                </a:solidFill>
              </a:rPr>
              <a:t>Ciise mar kale ayuu dhulkan ku soo noqon doonaa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sida garsoore maalin uun.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Waagaas kuwii aan rumayn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Ciise ku silci weligiis,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Kuwa Ciise rumaystaa way ku raaxaysan doonaan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Nolosha weligeed ah oo farxad leh.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Ma waxaad sugaysaa Ciise inuu mar kale yimaado?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o" altLang="ko-KR" sz="3200">
                <a:solidFill>
                  <a:schemeClr val="tx1">
                    <a:lumMod val="65000"/>
                    <a:lumOff val="35000"/>
                  </a:schemeClr>
                </a:solidFill>
              </a:rPr>
              <a:t>Waa in aynaan lumin rajadaas, waa in aan iimaankeena ku hayno dhulkan ilaa dhamaadka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o" altLang="ko-KR" sz="3200"/>
              <a:t>Waa kuma Ciise?</a:t>
            </a:r>
            <a:r xmlns:a="http://schemas.openxmlformats.org/drawingml/2006/main">
              <a:rPr lang="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rgbClr val="0070c0"/>
                </a:solidFill>
              </a:rPr>
              <a:t>Ciise..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o" altLang="ko-KR" sz="3600">
                <a:solidFill>
                  <a:schemeClr val="tx1">
                    <a:lumMod val="65000"/>
                    <a:lumOff val="35000"/>
                  </a:schemeClr>
                </a:solidFill>
              </a:rPr>
              <a:t>Ciise mar kale ayuu dhulkan ugu soo noqon doonaa isagoo boqor ah, wax walbana wuu xukumi doonaa, oo wax walba wuu xukumi doonaa weligiis.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Kediska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Waxaad sheegtaa magaca jasiiradda uu xerta Yooxanaa ku xidhnaa?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① </a:t>
            </a:r>
            <a:r xmlns:a="http://schemas.openxmlformats.org/drawingml/2006/main">
              <a:rPr lang="so"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② </a:t>
            </a:r>
            <a:r xmlns:a="http://schemas.openxmlformats.org/drawingml/2006/main">
              <a:rPr lang="so"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③ </a:t>
            </a:r>
            <a:r xmlns:a="http://schemas.openxmlformats.org/drawingml/2006/main">
              <a:rPr lang="so" altLang="ko-KR" sz="2800">
                <a:solidFill>
                  <a:schemeClr val="tx1">
                    <a:lumMod val="65000"/>
                    <a:lumOff val="35000"/>
                  </a:schemeClr>
                </a:solidFill>
              </a:rPr>
              <a:t>Kitim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chemeClr val="tx1">
                    <a:lumMod val="65000"/>
                    <a:lumOff val="35000"/>
                  </a:schemeClr>
                </a:solidFill>
              </a:rPr>
              <a:t>④ </a:t>
            </a:r>
            <a:r xmlns:a="http://schemas.openxmlformats.org/drawingml/2006/main">
              <a:rPr lang="so" altLang="ko-KR" sz="2800">
                <a:solidFill>
                  <a:schemeClr val="tx1">
                    <a:lumMod val="65000"/>
                    <a:lumOff val="35000"/>
                  </a:schemeClr>
                </a:solidFill>
              </a:rPr>
              <a:t>Batmos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o" altLang="en-US" sz="2800">
                <a:solidFill>
                  <a:srgbClr val="ff0000"/>
                </a:solidFill>
              </a:rPr>
              <a:t>④ </a:t>
            </a:r>
            <a:r xmlns:a="http://schemas.openxmlformats.org/drawingml/2006/main">
              <a:rPr lang="so" altLang="ko-KR" sz="2800">
                <a:solidFill>
                  <a:srgbClr val="ff0000"/>
                </a:solidFill>
              </a:rPr>
              <a:t>Batmos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o" altLang="ko-KR" sz="4000"/>
              <a:t>Erayga Maanta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o" altLang="ko-KR" sz="3600"/>
              <a:t>Kan waxyaalahaas ka markhaati furayaa wuxuu leeyahay, Haah, anigu dhaqsaan u imanayaa. Aamiin. Kaalay Rabbi Ciise.</a:t>
            </a:r>
            <a:endParaRPr xmlns:a="http://schemas.openxmlformats.org/drawingml/2006/main" lang="en-US" altLang="ko-KR" sz="3600"/>
          </a:p>
          <a:p>
            <a:pPr xmlns:a="http://schemas.openxmlformats.org/drawingml/2006/main" lvl="0">
              <a:defRPr/>
            </a:pPr>
            <a:r xmlns:a="http://schemas.openxmlformats.org/drawingml/2006/main">
              <a:rPr lang="s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o" altLang="ko-KR" sz="2800">
                <a:solidFill>
                  <a:schemeClr val="tx1">
                    <a:lumMod val="65000"/>
                    <a:lumOff val="35000"/>
                  </a:schemeClr>
                </a:solidFill>
              </a:rPr>
              <a:t>Muujintii</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22:</a:t>
            </a:r>
            <a:r xmlns:a="http://schemas.openxmlformats.org/drawingml/2006/main">
              <a:rPr lang="so" altLang="en-US" sz="2800">
                <a:solidFill>
                  <a:schemeClr val="tx1">
                    <a:lumMod val="65000"/>
                    <a:lumOff val="35000"/>
                  </a:schemeClr>
                </a:solidFill>
              </a:rPr>
              <a:t> </a:t>
            </a:r>
            <a:r xmlns:a="http://schemas.openxmlformats.org/drawingml/2006/main">
              <a:rPr lang="s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Maanta</a:t>
            </a:r>
            <a:r xmlns:a="http://schemas.openxmlformats.org/drawingml/2006/main">
              <a:rPr altLang="en-US" lang="so" sz="4000">
                <a:solidFill>
                  <a:srgbClr val="ff0000"/>
                </a:solidFill>
              </a:rPr>
              <a:t> </a:t>
            </a:r>
            <a:r xmlns:a="http://schemas.openxmlformats.org/drawingml/2006/main">
              <a:rPr altLang="ko-KR" lang="so" sz="4000">
                <a:solidFill>
                  <a:srgbClr val="ff0000"/>
                </a:solidFill>
              </a:rPr>
              <a:t>Kedis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Yaa aan arkin beddelka Ciise?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Butros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Yooxanaa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o" sz="3600"/>
              <a:t>Oo hortooda ayuu ku beddelmay. Oo wejigiisuna wuxuu u ekaa sidii qorraxda oo kale, dharkiisuna wuxuu u caddaaday sida nuurka oo kale.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17:</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75.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a:t>
            </a:r>
            <a:r xmlns:a="http://schemas.openxmlformats.org/drawingml/2006/main">
              <a:rPr lang="so" altLang="en-US" sz="4400"/>
              <a:t> </a:t>
            </a:r>
            <a:r xmlns:a="http://schemas.openxmlformats.org/drawingml/2006/main">
              <a:rPr lang="so" altLang="ko-KR" sz="4400"/>
              <a:t>Jeclahay Caruurta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so" sz="3600"/>
              <a:t>Ciise goortuu taas arkay, wuu cadhooday. Wuxuu ku yidhi, Ilmaha daaya oo ha ii yimaadeene, hana diidina, waayo, kuwan oo kale ayaa leh boqortooyada Ilaah.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Waalid ayaa ubadkiisa u keenay Ciise si uu ugu duceeyo Ciise.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Markaasaa xertii Ciise canaantay. "Sidee ugu dhiiran tahay inaad u keento ilmahaaga Ciise?"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markuu arkay ayuu isagoo xanaaqsan yidhi.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“Ha ka joojin carruurta inay ii yimaadaan. Boqortooyada Ilaah waxaa iska leh carruurtan oo kale.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Laakin inanku waxa uu ku khasaaray hantidiisii oo dhan oo uu lahaa dalka fog, wuuna dhibsaday.</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Ku alla kii aan boqortooyada Ilaah u aqbalin sida ilmo yar oo kale, weligiis ma uu geli doono. Kolkaasuu carruurtii gacmihiisii ku qaaday, oo intuu gacmihiisii saaray ayuu barakeeyey.</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o" sz="3600">
                <a:solidFill>
                  <a:schemeClr val="tx1">
                    <a:lumMod val="65000"/>
                    <a:lumOff val="35000"/>
                  </a:schemeClr>
                </a:solidFill>
              </a:rPr>
              <a:t>Ciise wuxuu sheegay in boqortooyada Ilaah ay leeyihiin sida carruurtan oo kale.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Aynu sidoo kale noqonno carruur Ilaah jecel oo addeeca Ciise innagoo aan lumin kuwa daahirka ah, daacadda 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iyo qalbiga dhabta ah ee ilmaha.</a:t>
            </a:r>
            <a:r xmlns:a="http://schemas.openxmlformats.org/drawingml/2006/main">
              <a:rPr altLang="en-US" lang="so"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r xmlns:a="http://schemas.openxmlformats.org/drawingml/2006/main">
              <a:rPr altLang="en-US" lang="so" sz="3600">
                <a:solidFill>
                  <a:srgbClr val="0070c0"/>
                </a:solidFill>
              </a:rPr>
              <a:t> </a:t>
            </a:r>
            <a:r xmlns:a="http://schemas.openxmlformats.org/drawingml/2006/main">
              <a:rPr altLang="ko-KR" lang="so" sz="3600">
                <a:solidFill>
                  <a:srgbClr val="0070c0"/>
                </a:solidFill>
              </a:rPr>
              <a:t>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jecel, qiimeeya oo barakeeya carruurta.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Maxay xertii sameeyeen markay carruurtu isku dayeen inay Ciise u tagaan?</a:t>
            </a:r>
            <a:r xmlns:a="http://schemas.openxmlformats.org/drawingml/2006/main">
              <a:rPr altLang="en-US" lang="s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Si farxad leh ayay u soo dhaweeyeen.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Waxay ku canaanteen inayan Ciise u tegin.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Waxay barteen carruur Ciise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Waxoogaa cunto ah bay siiyeen oo guryahoodii bay u direen.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② </a:t>
            </a:r>
            <a:r xmlns:a="http://schemas.openxmlformats.org/drawingml/2006/main">
              <a:rPr altLang="ko-KR" lang="so" sz="2800">
                <a:solidFill>
                  <a:srgbClr val="ff0000"/>
                </a:solidFill>
              </a:rPr>
              <a:t>Waxay ku canaanteen inayan Ciise u tegin.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so" sz="3600"/>
              <a:t>Ciise goortuu taas arkay, wuu cadhooday. Wuxuu ku yidhi, Ilmaha daaya oo ha ii yimaadeene, hana diidina, waayo, kuwan oo kale ayaa leh boqortooyada Ilaah.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76. Hadalka Eebbe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Ciise wuxuu bogsiiyey nin indha la', Bartimayos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o" sz="3600"/>
              <a:t>Ciise ayaa yidhi, Tag, rumaysadkaaga ayaa ku bogsiiyey. Kolkiiba wax buu arkay, oo jidka ayuu la socday.</a:t>
            </a:r>
            <a:endParaRPr xmlns:a="http://schemas.openxmlformats.org/drawingml/2006/main" altLang="ko-KR" lang="en-US" sz="3600"/>
          </a:p>
          <a:p>
            <a:pPr xmlns:a="http://schemas.openxmlformats.org/drawingml/2006/main" lvl="0">
              <a:defRPr/>
            </a:pPr>
            <a:r xmlns:a="http://schemas.openxmlformats.org/drawingml/2006/main">
              <a:rPr altLang="ko-KR" lang="s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10:</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Goortuu Yerixoo yimid oo nin indha la' ahaa, Bartimayos wuxuu fadhiyey jidka agtiisa oo dawarsanayay.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Goortuu maqlay inuu yahay Ciisihii reer Naasared, ayuu bilaabay inuu qayliyo isagoo leh, Ciisow ina Daa'uudow, ii naxariiso.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Ciise wuxuu u yeedhay Bartimayos. "Maxaad doonaysaa inaan kuu sameeyo?" Ciise ayaa weyddiiyey. Indhoole wuxuu yidhi, Rabbiyow, inaan wax arko ayaan doonayaa.</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so" sz="2800">
                <a:solidFill>
                  <a:schemeClr val="tx1">
                    <a:lumMod val="65000"/>
                    <a:lumOff val="35000"/>
                  </a:schemeClr>
                </a:solidFill>
              </a:rPr>
              <a:t>Wiilkii wuxuu gartay inuu ka sii darxumo badan yahay addoommadii guriga aabbihiis.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o" sz="2800">
                <a:solidFill>
                  <a:schemeClr val="tx1">
                    <a:lumMod val="65000"/>
                    <a:lumOff val="35000"/>
                  </a:schemeClr>
                </a:solidFill>
              </a:rPr>
              <a:t>Markaasuu soo noqday oo ka baryay aabbihii inuu ka aqbalo isaga oo ka mid ah addoommadiisa.</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ayaa yidhi, Tag, rumaysadkaaga ayaa ku bogsiiyey. Markiiba wuxuu helay araggiisii.</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"Mahadsanid ciise!" Bartimayos wuxuu raacay Ciise kan u oggolaaday inuu wax arko.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o" sz="3600">
                <a:solidFill>
                  <a:schemeClr val="tx1">
                    <a:lumMod val="65000"/>
                    <a:lumOff val="35000"/>
                  </a:schemeClr>
                </a:solidFill>
              </a:rPr>
              <a:t>Ciise wuxuu Bartimayos ku yidhi, Rumaysadkaaga ayaa ku bogsiiyey.</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Waa iimaanka kan ina badbaadiya.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Rumaynta waxa lagu muujiyaa duco dhab 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Marka aan ku tukanno Ciise,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Waa inaan leenahay iimaankan.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maqla oo ka jawaaba baryadayada adag.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Bartimayos muxuu Ciise weyddiistay?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Lacag badan i sii.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Waxaan rabaa inaan noqdo xertaada.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Aan ku dul socdo biyaha.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Waxaan rabaa inaan mar kale arko.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Waxaan rabaa inaan mar kale arko.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o" sz="3600"/>
              <a:t>Ciise ayaa yidhi, Tag, rumaysadkaaga ayaa ku bogsiiyey. Kolkiiba wax buu arkay, oo jidka ayuu la socday.</a:t>
            </a:r>
            <a:endParaRPr xmlns:a="http://schemas.openxmlformats.org/drawingml/2006/main" altLang="ko-KR" lang="en-US" sz="3600"/>
          </a:p>
          <a:p>
            <a:pPr xmlns:a="http://schemas.openxmlformats.org/drawingml/2006/main" lvl="0">
              <a:defRPr/>
            </a:pPr>
            <a:r xmlns:a="http://schemas.openxmlformats.org/drawingml/2006/main">
              <a:rPr altLang="ko-KR" lang="s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Calaamadee</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10:</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77 Erayga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Sakhayos geed buu fuulay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o" sz="3600"/>
              <a:t>Waayo, Wiilka Aadanahu wuxuu u yimid inuu kii lumay doondoono oo badbaadiyo.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Luukos</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19:</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Waxaa jiray nin taajir ah oo Sakhayos la odhan jiray. Isagu wuxuu ahaa madax cashuurqaadayaal, sidaas daraaddeed dadku isagay nebcaadeen.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Maalin maalmaha ka mid ah ayaa Ciise yimid tuuladii uu Sakhayos degganaa. Dad badan ayaa isugu soo baxay inay arkaan Ciise.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Isla markii uu aabbihii arkay wiilkiisii oo meel fog ka soo socda ayuu u soo orday oo isku duubay oo farxad ku qaabilay.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Zakhayos geed buu u fuulay si uu u arko Ciise. Ciise intuu eegay ayuu yidhi. Sakhayos, dhaqso u soo deg. Waa inaan maanta gurigaaga joogo.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Sakhayos wuxuu go'aansaday Ciise, oo wuxuu ku yidhi, Hantidayda badhkeed waxaan siinayaa masaakiinta.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so" altLang="ko-KR" sz="3000">
                <a:solidFill>
                  <a:schemeClr val="tx1">
                    <a:lumMod val="65000"/>
                    <a:lumOff val="35000"/>
                  </a:schemeClr>
                </a:solidFill>
              </a:rPr>
              <a:t>Ciise wuxuu yidhi, "Maanta badbaadada ayaa gurigan u timid, waxaan u imid inaan raadiyo oo badbaadiyo kii lumay."</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Sakhayos markuu Ciise la kulmay, wuxuu qirtay inuu hantidiisa ugu jecel yahay siin doono masaakiinta.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maxay waxa ugu muhiimsan adiga?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Maxaad ka quusatay la kulanka Ciise ka dib?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inaan xasuusannaa in waxa noogu qaalisan uu yahay Ciise.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rgbClr val="ff0000"/>
                </a:solidFill>
              </a:rPr>
              <a:t>Waa kuma Ciise?</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Badbaadiyaha kan u yimid dhulkan si uu u badbaadiyo cid kasta oo aan kala sooc lahayn.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Maanta</a:t>
            </a:r>
            <a:r xmlns:a="http://schemas.openxmlformats.org/drawingml/2006/main">
              <a:rPr altLang="en-US" lang="so" sz="4000">
                <a:solidFill>
                  <a:srgbClr val="ff0000"/>
                </a:solidFill>
              </a:rPr>
              <a:t> </a:t>
            </a:r>
            <a:r xmlns:a="http://schemas.openxmlformats.org/drawingml/2006/main">
              <a:rPr altLang="ko-KR" lang="so" sz="4000">
                <a:solidFill>
                  <a:srgbClr val="ff0000"/>
                </a:solidFill>
              </a:rPr>
              <a:t>Kedis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Maxay dadku u naceen Sakhayos?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Sababtoo ah</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isaga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ahaa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a</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madax</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canshuur</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ururiye.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Waayo si wanaagsan ayuu Ciise u rumaystay.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Sababtoo ah wuu tukaday in badan.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Waayo wuu qurux badnaa.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① </a:t>
            </a:r>
            <a:r xmlns:a="http://schemas.openxmlformats.org/drawingml/2006/main">
              <a:rPr altLang="ko-KR" lang="so" sz="2800">
                <a:solidFill>
                  <a:srgbClr val="ff0000"/>
                </a:solidFill>
              </a:rPr>
              <a:t>Waayo wuxuu ahaa cashuurqaade madaxeed.</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o" sz="3600"/>
              <a:t>Waayo, Wiilka Aadanahu wuxuu u yimid inuu kii lumay doondoono oo badbaadiyo.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Luukos</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19:</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o">
                <a:solidFill>
                  <a:schemeClr val="tx1">
                    <a:lumMod val="50000"/>
                    <a:lumOff val="50000"/>
                  </a:schemeClr>
                </a:solidFill>
              </a:rPr>
              <a:t>78. Hadalka Eebbe</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so" sz="4400"/>
              <a:t>Guri laga dhisay Dhagaxa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o" sz="3600"/>
              <a:t>Haddaba mid kasta oo erayadaydan maqla oo yeelaa wuxuu la mid yahay nin xigmad leh oo gurigiisa ka dul dhisay dhagaxa.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7:</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Ciise wuxuu uga sheekeeyay laba nin oo guri dhisayay.</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Ciise wuxuu yidhi, "Ilaahoow, aabbahaa had iyo jeer waa ku sugayaa."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Mid ka mid ah ayaa go'aansaday inuu gurigiisa ka dhiso ciidda dusheeda, mid kalena dhagaxa ka dul dhiso.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Labaduba waxay ku dadaaleen inay guri dhistaan. Labada guri waxay u muuqdeen kuwo ku xoog badan bannaanka oo aan farqi weyni ku jirin.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Markii roobka da’ay ee daadadku keenay, ayaa gurigii laga dhisay ciidda ka baxay. Laakiin gurigii dhagaxa laga dhisay wuu taagnaa.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Ciise wuxuu yidhi, Ku alla kii erayadayda maqla oo yeelaa wuxuu la mid yahay nin caqli leh oo gurigiisa ka dul dhisay dhagaxa.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o" sz="3600">
                <a:solidFill>
                  <a:schemeClr val="tx1">
                    <a:lumMod val="65000"/>
                    <a:lumOff val="35000"/>
                  </a:schemeClr>
                </a:solidFill>
              </a:rPr>
              <a:t>Ciise wuxuu yidhi, Ku alla kii erayadayda maqla oo yeelaa wuxuu la mid yahay nin caqli leh oo gurigiisa ka dul dhisay dhagaxa.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Eray kasta oo Ilaah ma dhaqan gelisaa?</a:t>
            </a:r>
            <a:r xmlns:a="http://schemas.openxmlformats.org/drawingml/2006/main">
              <a:rPr altLang="en-US" lang="so" sz="3600">
                <a:solidFill>
                  <a:schemeClr val="tx1">
                    <a:lumMod val="65000"/>
                    <a:lumOff val="35000"/>
                  </a:schemeClr>
                </a:solidFill>
              </a:rPr>
              <a:t> </a:t>
            </a:r>
            <a:r xmlns:a="http://schemas.openxmlformats.org/drawingml/2006/main">
              <a:rPr altLang="ko-KR" lang="so" sz="3600">
                <a:solidFill>
                  <a:schemeClr val="tx1">
                    <a:lumMod val="65000"/>
                    <a:lumOff val="35000"/>
                  </a:schemeClr>
                </a:solidFill>
              </a:rPr>
              <a:t>Aynu noqonno niman xigmad leh oo u hoggaansama ereyga Eebbe.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r xmlns:a="http://schemas.openxmlformats.org/drawingml/2006/main">
              <a:rPr altLang="en-US" lang="so" sz="3600">
                <a:solidFill>
                  <a:srgbClr val="0070c0"/>
                </a:solidFill>
              </a:rPr>
              <a:t> </a:t>
            </a:r>
            <a:r xmlns:a="http://schemas.openxmlformats.org/drawingml/2006/main">
              <a:rPr altLang="ko-KR" lang="so" sz="3600">
                <a:solidFill>
                  <a:srgbClr val="0070c0"/>
                </a:solidFill>
              </a:rPr>
              <a:t>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ku farxa kuwa addeeca ereyga.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Goormuu dumay gurigii ciidda laga dhisay?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Isla markii guriga la dhisay,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Markay qorraxdu ifaysay,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Markii dad badan ay soo galeen guriga,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Markii roob badan uu da'ay oo daadad,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④ </a:t>
            </a:r>
            <a:r xmlns:a="http://schemas.openxmlformats.org/drawingml/2006/main">
              <a:rPr altLang="ko-KR" lang="so" sz="2800">
                <a:solidFill>
                  <a:srgbClr val="ff0000"/>
                </a:solidFill>
              </a:rPr>
              <a:t>Markii roob badan uu da'ay oo daadad,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so" sz="3600"/>
              <a:t>Haddaba mid kasta oo erayadaydan maqla oo yeelaa wuxuu la mid yahay nin xigmad leh oo gurigiisa ka dul dhisay dhagaxa.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7:</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No. 79 Erayga Eebe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Shan Hablood oo Caqli leh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o" sz="3600"/>
              <a:t>"Haddaba soo jeeda, waayo, garan maysaan maalinta iyo saacadda."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25:</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Wax badan ayaanu ku dembaabnay nolosheenna.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Markaa waxa aanu dareemaynaa in aanu dembi ku galnay in aanu Ilaahay ku dembaabno.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Laakiin Ilaah had iyo jeer wuu naga cafiyey dembiyadayada.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Maxaa yeelay, Ciise ayaa hore u qaaday dembiyadayada oo dhan.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Waa inaad taas rumaysataa oo aad Eebbe ugu tagtaa mahadnaq iyo farxad.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Waxaa jiray toban gabdhood oo arooska u diyaar garoobayay. Shantii gabdhood ee xigmadda lahaa waxay diyaariyeen laambadood oo saliid ku filan, laakiin shantii kale ma ay samayn.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o" altLang="ko-KR" sz="3200">
                <a:solidFill>
                  <a:schemeClr val="tx1">
                    <a:lumMod val="65000"/>
                    <a:lumOff val="35000"/>
                  </a:schemeClr>
                </a:solidFill>
              </a:rPr>
              <a:t>Habeenkii, markii ninkii arooska ahaa daahday, ayaa tobankii gabdhood oo bikrado ah hurdeen.</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"Arooskii waa kan!" Hablihiina degdeg bay u kaceen. Shantii gabdhood oo aan saliid ku filnaynna waa damqay.</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Saliid na sii. "Haddii aan ku siino saliiddayada, waxaa laga yaabaa inaan saliidda naga dhammaanno. Tag saliid soo qaado."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Laakiin shantii gabdhood ee nacasnimada ahaa intay u tageen inay saliid iibsadaan, ayaa albaabkii diyaafadu xidhay. Ugu dambayntii shantii hablood ee nacasnimada ahaa ayaa loo diiday inay xafladda soo xaadiraan.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o" sz="3600">
                <a:solidFill>
                  <a:schemeClr val="tx1">
                    <a:lumMod val="65000"/>
                    <a:lumOff val="35000"/>
                  </a:schemeClr>
                </a:solidFill>
              </a:rPr>
              <a:t>Tani waa sheeko uu Ciise inoo sheegay sida loo sugo maalinta uu soo noqonayo.</a:t>
            </a:r>
            <a:r xmlns:a="http://schemas.openxmlformats.org/drawingml/2006/main">
              <a:rPr altLang="en-US" lang="so" sz="3600">
                <a:solidFill>
                  <a:schemeClr val="tx1">
                    <a:lumMod val="65000"/>
                    <a:lumOff val="35000"/>
                  </a:schemeClr>
                </a:solidFill>
              </a:rPr>
              <a:t> </a:t>
            </a:r>
            <a:r xmlns:a="http://schemas.openxmlformats.org/drawingml/2006/main">
              <a:rPr altLang="ko-KR" lang="so" sz="3600">
                <a:solidFill>
                  <a:schemeClr val="tx1">
                    <a:lumMod val="65000"/>
                    <a:lumOff val="35000"/>
                  </a:schemeClr>
                </a:solidFill>
              </a:rPr>
              <a:t>Qofna ma garanayo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markuu Ciise iman doono mar kale.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o" sz="3600">
                <a:solidFill>
                  <a:schemeClr val="tx1">
                    <a:lumMod val="65000"/>
                    <a:lumOff val="35000"/>
                  </a:schemeClr>
                </a:solidFill>
              </a:rPr>
              <a:t>Laakiin sida shanta gabdhood ee xigmadda leh, waa inaan had iyo jeer toosnaa oo aan Ciise ku sugno qalbi diyaarsan.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wuxuu ballan qaaday inuu mar kale dalkan ku soo noqon doono iyadoo aan cidina ogayn.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Shantii gabdhood ee nacasyada ahaa maxay diyaargarayn?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saliid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biyo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dharka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④ </a:t>
            </a:r>
            <a:r xmlns:a="http://schemas.openxmlformats.org/drawingml/2006/main">
              <a:rPr altLang="ko-KR" lang="so" sz="2800">
                <a:solidFill>
                  <a:schemeClr val="tx1">
                    <a:lumMod val="65000"/>
                    <a:lumOff val="35000"/>
                  </a:schemeClr>
                </a:solidFill>
              </a:rPr>
              <a:t>hadyad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① </a:t>
            </a:r>
            <a:r xmlns:a="http://schemas.openxmlformats.org/drawingml/2006/main">
              <a:rPr altLang="ko-KR" lang="so" sz="2800">
                <a:solidFill>
                  <a:srgbClr val="ff0000"/>
                </a:solidFill>
              </a:rPr>
              <a:t>saliid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o" sz="3600"/>
              <a:t>"Haddaba soo jeeda, waayo, garan maysaan maalinta iyo saacadda."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25:</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o" altLang="ko-KR" b="1">
                <a:solidFill>
                  <a:schemeClr val="tx1">
                    <a:lumMod val="50000"/>
                    <a:lumOff val="50000"/>
                  </a:schemeClr>
                </a:solidFill>
              </a:rPr>
              <a:t>80. Hadalka Ilaahay</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o" altLang="ko-KR" sz="4400"/>
              <a:t>Tusaalaha Hibada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a:t>
            </a:r>
            <a:r xmlns:a="http://schemas.openxmlformats.org/drawingml/2006/main">
              <a:rPr altLang="en-US" lang="so" sz="3600">
                <a:solidFill>
                  <a:srgbClr val="0070c0"/>
                </a:solidFill>
              </a:rPr>
              <a:t> </a:t>
            </a:r>
            <a:r xmlns:a="http://schemas.openxmlformats.org/drawingml/2006/main">
              <a:rPr altLang="ko-KR" lang="so" sz="3600">
                <a:solidFill>
                  <a:srgbClr val="0070c0"/>
                </a:solidFill>
              </a:rPr>
              <a:t>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kan had iyo jeer jecel oo na sugaya.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o" sz="3600"/>
              <a:t>Sayidkiisii ayaa u jawaabay oo ku yidhi, Si wanaagsan baad yeeshay, addoon yahow wanaagsan oo aaminka ahu. Wax yar baad aamin ku ahayd, wax badan baan madax kaaga dhigayaa. Kaalay oo sayidkaaga farxad la qaybso.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Qofku wuxuu u wakiishay lacag addoommadiisa oo u dhoofaya dibadda. Shan talanti wuxuu siiyey midiidinkii kowaad, kii labaadna laba ayuu siiyey, kii saddexaadna mid.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so" sz="2800">
                <a:solidFill>
                  <a:schemeClr val="tx1">
                    <a:lumMod val="65000"/>
                    <a:lumOff val="35000"/>
                  </a:schemeClr>
                </a:solidFill>
              </a:rPr>
              <a:t>Addoonkii helay 5 talanti iyo laba talanti ayaa markiiba baxay, oo lacagtii buu bixiyey, oo labanlaab buu helay. Si kastaba ha ahaatee, nin 1 talanti helay ayaa baxay oo god ka qoday, oo lacagtii sayidkiisii ku qarsaday.</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Markaasaa sayidkii soo noqday oo kula xisaabtamay, midiidinkii kowaad wuxuu faa'iiday shan talanti oo kale, kii labaadna laba kale.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Laakiin addoonkii helay talanti waxba ma uu kordhin. “Macallimow, waxaad i siisay hal talanti oo keliya. Markaa sidee baan lacag badan u heli karaa?”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so" altLang="ko-KR" sz="2800">
                <a:solidFill>
                  <a:schemeClr val="tx1">
                    <a:lumMod val="65000"/>
                    <a:lumOff val="35000"/>
                  </a:schemeClr>
                </a:solidFill>
              </a:rPr>
              <a:t>Sayidkiisii wuu xanaaqay. "Waxay ahayd inaad lacagtayda dhigaal ku dhigto baananka, waxaan ku heli lahaa dulsaar. Addoon yahow waxmatare ahow, gurigayga ka bax.</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Casharkii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solidFill>
                  <a:schemeClr val="tx1">
                    <a:lumMod val="65000"/>
                    <a:lumOff val="35000"/>
                  </a:schemeClr>
                </a:solidFill>
              </a:rPr>
              <a:t>Ciise wuxuu nooga digayaa inaynaan ku caajisin masaalka talantiyada.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Waxaa jira wax ka muhiimsan inta aan helnay.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Waxa ugu muhiimsan waa inaad u noolaato nolol ammaanta Ilaah adoo si daacad ah u isticmaaleysa waxaad haysato.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Dhammaanteen waa inaan ku noolnahay nolosha noocaas 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o" sz="3200">
                <a:solidFill>
                  <a:schemeClr val="tx1">
                    <a:lumMod val="65000"/>
                    <a:lumOff val="35000"/>
                  </a:schemeClr>
                </a:solidFill>
              </a:rPr>
              <a:t>in lagu ammaano Ciise.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o" sz="3200"/>
              <a:t>Waa kuma Ciise?</a:t>
            </a:r>
            <a:r xmlns:a="http://schemas.openxmlformats.org/drawingml/2006/main">
              <a:rPr altLang="en-US" lang="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rgbClr val="0070c0"/>
                </a:solidFill>
              </a:rPr>
              <a:t>Ciise waa..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o" sz="3600">
                <a:solidFill>
                  <a:schemeClr val="tx1">
                    <a:lumMod val="65000"/>
                    <a:lumOff val="35000"/>
                  </a:schemeClr>
                </a:solidFill>
              </a:rPr>
              <a:t>Ciise waa sayidkeenna, kaas oo qiimeeya nolosheena oo abaal gud nagu siinaya.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solidFill>
                  <a:srgbClr val="ff0000"/>
                </a:solidFill>
              </a:rPr>
              <a:t>Kediska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o" sz="3200">
                <a:solidFill>
                  <a:schemeClr val="tx1">
                    <a:lumMod val="65000"/>
                    <a:lumOff val="35000"/>
                  </a:schemeClr>
                </a:solidFill>
              </a:rPr>
              <a:t>Sayidku muxuu addoommadii u dhiibay markuu fogaaday?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① </a:t>
            </a:r>
            <a:r xmlns:a="http://schemas.openxmlformats.org/drawingml/2006/main">
              <a:rPr altLang="ko-KR" lang="so" sz="2800">
                <a:solidFill>
                  <a:schemeClr val="tx1">
                    <a:lumMod val="65000"/>
                    <a:lumOff val="35000"/>
                  </a:schemeClr>
                </a:solidFill>
              </a:rPr>
              <a:t>guri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② </a:t>
            </a:r>
            <a:r xmlns:a="http://schemas.openxmlformats.org/drawingml/2006/main">
              <a:rPr altLang="ko-KR" lang="so" sz="2800">
                <a:solidFill>
                  <a:schemeClr val="tx1">
                    <a:lumMod val="65000"/>
                    <a:lumOff val="35000"/>
                  </a:schemeClr>
                </a:solidFill>
              </a:rPr>
              <a:t>garoonka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③ </a:t>
            </a:r>
            <a:r xmlns:a="http://schemas.openxmlformats.org/drawingml/2006/main">
              <a:rPr altLang="ko-KR" lang="so" sz="2800">
                <a:solidFill>
                  <a:schemeClr val="tx1">
                    <a:lumMod val="65000"/>
                    <a:lumOff val="35000"/>
                  </a:schemeClr>
                </a:solidFill>
              </a:rPr>
              <a:t>dukaanka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chemeClr val="tx1">
                    <a:lumMod val="65000"/>
                    <a:lumOff val="35000"/>
                  </a:schemeClr>
                </a:solidFill>
              </a:rPr>
              <a:t>karti </a:t>
            </a:r>
            <a:r xmlns:a="http://schemas.openxmlformats.org/drawingml/2006/main">
              <a:rPr altLang="ko-KR" lang="so"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o" sz="2800">
                <a:solidFill>
                  <a:srgbClr val="ff0000"/>
                </a:solidFill>
              </a:rPr>
              <a:t>karti </a:t>
            </a:r>
            <a:r xmlns:a="http://schemas.openxmlformats.org/drawingml/2006/main">
              <a:rPr altLang="ko-KR" lang="so"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o" sz="4000"/>
              <a:t>Erayga Maanta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o" sz="3600"/>
              <a:t>Sayidkiisii ayaa u jawaabay oo ku yidhi, Si wanaagsan baad yeeshay, addoon yahow wanaagsan oo aaminka ahu. Wax yar baad aamin ku ahayd, wax badan baan madax kaaga dhigayaa. Kaalay oo sayidkaaga farxad la qaybso.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o" sz="2800">
                <a:solidFill>
                  <a:schemeClr val="tx1">
                    <a:lumMod val="65000"/>
                    <a:lumOff val="35000"/>
                  </a:schemeClr>
                </a:solidFill>
              </a:rPr>
              <a:t>Matthew</a:t>
            </a:r>
            <a:r xmlns:a="http://schemas.openxmlformats.org/drawingml/2006/main">
              <a:rPr altLang="en-US" lang="so" sz="2800">
                <a:solidFill>
                  <a:schemeClr val="tx1">
                    <a:lumMod val="65000"/>
                    <a:lumOff val="35000"/>
                  </a:schemeClr>
                </a:solidFill>
              </a:rPr>
              <a:t> </a:t>
            </a:r>
            <a:r xmlns:a="http://schemas.openxmlformats.org/drawingml/2006/main">
              <a:rPr altLang="ko-KR" lang="s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